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4112C-94FA-412A-91C6-1B5D1264F1A3}" v="89" dt="2022-10-13T08:31:13.824"/>
    <p1510:client id="{90BFB000-7C4B-428B-ACCC-1AD90CCBBAC6}" v="1" dt="2022-10-14T04:42:15.756"/>
    <p1510:client id="{B87C564B-2E27-4D2C-81EF-EF6055C06C58}" v="168" dt="2022-10-13T11:55:54.605"/>
    <p1510:client id="{C55C4B6D-2621-4848-B344-65459E33E5D7}" v="111" dt="2022-10-14T04:29:39.310"/>
    <p1510:client id="{E77167AB-4D3F-4320-8213-0C0C2371C17A}" v="1647" dt="2022-10-14T07:30:20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c. RNDr. Marián Kireš PhD." userId="806b314d-655c-4b5c-9d34-ebb55657b693" providerId="ADAL" clId="{C55C4B6D-2621-4848-B344-65459E33E5D7}"/>
    <pc:docChg chg="undo custSel addSld delSld modSld sldOrd">
      <pc:chgData name="doc. RNDr. Marián Kireš PhD." userId="806b314d-655c-4b5c-9d34-ebb55657b693" providerId="ADAL" clId="{C55C4B6D-2621-4848-B344-65459E33E5D7}" dt="2022-10-14T04:39:57.972" v="1595" actId="114"/>
      <pc:docMkLst>
        <pc:docMk/>
      </pc:docMkLst>
      <pc:sldChg chg="modSp mod">
        <pc:chgData name="doc. RNDr. Marián Kireš PhD." userId="806b314d-655c-4b5c-9d34-ebb55657b693" providerId="ADAL" clId="{C55C4B6D-2621-4848-B344-65459E33E5D7}" dt="2022-10-14T03:00:34.048" v="142" actId="113"/>
        <pc:sldMkLst>
          <pc:docMk/>
          <pc:sldMk cId="3265428344" sldId="256"/>
        </pc:sldMkLst>
        <pc:spChg chg="mod">
          <ac:chgData name="doc. RNDr. Marián Kireš PhD." userId="806b314d-655c-4b5c-9d34-ebb55657b693" providerId="ADAL" clId="{C55C4B6D-2621-4848-B344-65459E33E5D7}" dt="2022-10-14T03:00:34.048" v="142" actId="113"/>
          <ac:spMkLst>
            <pc:docMk/>
            <pc:sldMk cId="3265428344" sldId="256"/>
            <ac:spMk id="2" creationId="{2A242A70-B719-4736-8688-D4B3988D85EB}"/>
          </ac:spMkLst>
        </pc:spChg>
      </pc:sldChg>
      <pc:sldChg chg="addSp modSp mod modAnim">
        <pc:chgData name="doc. RNDr. Marián Kireš PhD." userId="806b314d-655c-4b5c-9d34-ebb55657b693" providerId="ADAL" clId="{C55C4B6D-2621-4848-B344-65459E33E5D7}" dt="2022-10-14T03:13:08.004" v="587" actId="27636"/>
        <pc:sldMkLst>
          <pc:docMk/>
          <pc:sldMk cId="3747354615" sldId="258"/>
        </pc:sldMkLst>
        <pc:spChg chg="mod">
          <ac:chgData name="doc. RNDr. Marián Kireš PhD." userId="806b314d-655c-4b5c-9d34-ebb55657b693" providerId="ADAL" clId="{C55C4B6D-2621-4848-B344-65459E33E5D7}" dt="2022-10-14T03:13:08.004" v="587" actId="27636"/>
          <ac:spMkLst>
            <pc:docMk/>
            <pc:sldMk cId="3747354615" sldId="258"/>
            <ac:spMk id="3" creationId="{8E105ED5-D6B1-A305-4789-0A446CE4824F}"/>
          </ac:spMkLst>
        </pc:spChg>
        <pc:spChg chg="mod">
          <ac:chgData name="doc. RNDr. Marián Kireš PhD." userId="806b314d-655c-4b5c-9d34-ebb55657b693" providerId="ADAL" clId="{C55C4B6D-2621-4848-B344-65459E33E5D7}" dt="2022-10-14T03:11:40.760" v="542" actId="1076"/>
          <ac:spMkLst>
            <pc:docMk/>
            <pc:sldMk cId="3747354615" sldId="258"/>
            <ac:spMk id="4" creationId="{3E73765F-5DC4-1C98-6DDD-F66158566625}"/>
          </ac:spMkLst>
        </pc:spChg>
        <pc:spChg chg="add mod">
          <ac:chgData name="doc. RNDr. Marián Kireš PhD." userId="806b314d-655c-4b5c-9d34-ebb55657b693" providerId="ADAL" clId="{C55C4B6D-2621-4848-B344-65459E33E5D7}" dt="2022-10-14T03:12:33.475" v="560" actId="1076"/>
          <ac:spMkLst>
            <pc:docMk/>
            <pc:sldMk cId="3747354615" sldId="258"/>
            <ac:spMk id="5" creationId="{16A6E1DB-8FE7-0112-E3CB-F71BB66972CE}"/>
          </ac:spMkLst>
        </pc:spChg>
      </pc:sldChg>
      <pc:sldChg chg="modSp mod">
        <pc:chgData name="doc. RNDr. Marián Kireš PhD." userId="806b314d-655c-4b5c-9d34-ebb55657b693" providerId="ADAL" clId="{C55C4B6D-2621-4848-B344-65459E33E5D7}" dt="2022-10-13T18:19:18.359" v="5" actId="196"/>
        <pc:sldMkLst>
          <pc:docMk/>
          <pc:sldMk cId="3931999051" sldId="259"/>
        </pc:sldMkLst>
        <pc:picChg chg="mod">
          <ac:chgData name="doc. RNDr. Marián Kireš PhD." userId="806b314d-655c-4b5c-9d34-ebb55657b693" providerId="ADAL" clId="{C55C4B6D-2621-4848-B344-65459E33E5D7}" dt="2022-10-13T18:19:18.359" v="5" actId="196"/>
          <ac:picMkLst>
            <pc:docMk/>
            <pc:sldMk cId="3931999051" sldId="259"/>
            <ac:picMk id="5" creationId="{310B7A77-53F2-553E-4332-E51E62254CEC}"/>
          </ac:picMkLst>
        </pc:picChg>
      </pc:sldChg>
      <pc:sldChg chg="addSp delSp modSp mod">
        <pc:chgData name="doc. RNDr. Marián Kireš PhD." userId="806b314d-655c-4b5c-9d34-ebb55657b693" providerId="ADAL" clId="{C55C4B6D-2621-4848-B344-65459E33E5D7}" dt="2022-10-14T04:20:29.313" v="1128" actId="20577"/>
        <pc:sldMkLst>
          <pc:docMk/>
          <pc:sldMk cId="3265449648" sldId="260"/>
        </pc:sldMkLst>
        <pc:spChg chg="mod">
          <ac:chgData name="doc. RNDr. Marián Kireš PhD." userId="806b314d-655c-4b5c-9d34-ebb55657b693" providerId="ADAL" clId="{C55C4B6D-2621-4848-B344-65459E33E5D7}" dt="2022-10-14T04:20:29.313" v="1128" actId="20577"/>
          <ac:spMkLst>
            <pc:docMk/>
            <pc:sldMk cId="3265449648" sldId="260"/>
            <ac:spMk id="3" creationId="{6E01B940-311E-30C3-3C1A-8270236ACF3A}"/>
          </ac:spMkLst>
        </pc:spChg>
        <pc:spChg chg="add del mod">
          <ac:chgData name="doc. RNDr. Marián Kireš PhD." userId="806b314d-655c-4b5c-9d34-ebb55657b693" providerId="ADAL" clId="{C55C4B6D-2621-4848-B344-65459E33E5D7}" dt="2022-10-13T18:23:34.474" v="18" actId="767"/>
          <ac:spMkLst>
            <pc:docMk/>
            <pc:sldMk cId="3265449648" sldId="260"/>
            <ac:spMk id="7" creationId="{A252A151-C8B8-D144-E7AD-6094D027DAE4}"/>
          </ac:spMkLst>
        </pc:spChg>
        <pc:spChg chg="add del mod">
          <ac:chgData name="doc. RNDr. Marián Kireš PhD." userId="806b314d-655c-4b5c-9d34-ebb55657b693" providerId="ADAL" clId="{C55C4B6D-2621-4848-B344-65459E33E5D7}" dt="2022-10-14T03:02:47.754" v="147" actId="478"/>
          <ac:spMkLst>
            <pc:docMk/>
            <pc:sldMk cId="3265449648" sldId="260"/>
            <ac:spMk id="8" creationId="{3C873117-6A64-3D96-C5C2-090D61401AE5}"/>
          </ac:spMkLst>
        </pc:spChg>
        <pc:spChg chg="add del mod">
          <ac:chgData name="doc. RNDr. Marián Kireš PhD." userId="806b314d-655c-4b5c-9d34-ebb55657b693" providerId="ADAL" clId="{C55C4B6D-2621-4848-B344-65459E33E5D7}" dt="2022-10-14T03:02:49.349" v="148" actId="478"/>
          <ac:spMkLst>
            <pc:docMk/>
            <pc:sldMk cId="3265449648" sldId="260"/>
            <ac:spMk id="9" creationId="{BE2C1640-4F05-80A6-38D1-1D99A86D99F8}"/>
          </ac:spMkLst>
        </pc:spChg>
        <pc:spChg chg="add del mod">
          <ac:chgData name="doc. RNDr. Marián Kireš PhD." userId="806b314d-655c-4b5c-9d34-ebb55657b693" providerId="ADAL" clId="{C55C4B6D-2621-4848-B344-65459E33E5D7}" dt="2022-10-14T03:02:51.255" v="149" actId="478"/>
          <ac:spMkLst>
            <pc:docMk/>
            <pc:sldMk cId="3265449648" sldId="260"/>
            <ac:spMk id="10" creationId="{3C16AB3B-B27C-3DB2-9CB2-2A615ED3240D}"/>
          </ac:spMkLst>
        </pc:spChg>
        <pc:spChg chg="add del mod">
          <ac:chgData name="doc. RNDr. Marián Kireš PhD." userId="806b314d-655c-4b5c-9d34-ebb55657b693" providerId="ADAL" clId="{C55C4B6D-2621-4848-B344-65459E33E5D7}" dt="2022-10-14T03:02:52.904" v="150" actId="478"/>
          <ac:spMkLst>
            <pc:docMk/>
            <pc:sldMk cId="3265449648" sldId="260"/>
            <ac:spMk id="11" creationId="{0AD636C0-1F7F-2149-7C31-764181B7076E}"/>
          </ac:spMkLst>
        </pc:spChg>
        <pc:picChg chg="add mod">
          <ac:chgData name="doc. RNDr. Marián Kireš PhD." userId="806b314d-655c-4b5c-9d34-ebb55657b693" providerId="ADAL" clId="{C55C4B6D-2621-4848-B344-65459E33E5D7}" dt="2022-10-14T04:15:11.053" v="1112" actId="1076"/>
          <ac:picMkLst>
            <pc:docMk/>
            <pc:sldMk cId="3265449648" sldId="260"/>
            <ac:picMk id="4" creationId="{719FE25A-A54F-1A2F-82AD-B58512DAA63A}"/>
          </ac:picMkLst>
        </pc:picChg>
        <pc:picChg chg="mod">
          <ac:chgData name="doc. RNDr. Marián Kireš PhD." userId="806b314d-655c-4b5c-9d34-ebb55657b693" providerId="ADAL" clId="{C55C4B6D-2621-4848-B344-65459E33E5D7}" dt="2022-10-14T03:10:12.545" v="537" actId="14100"/>
          <ac:picMkLst>
            <pc:docMk/>
            <pc:sldMk cId="3265449648" sldId="260"/>
            <ac:picMk id="5" creationId="{310B7A77-53F2-553E-4332-E51E62254CEC}"/>
          </ac:picMkLst>
        </pc:picChg>
        <pc:picChg chg="add del mod">
          <ac:chgData name="doc. RNDr. Marián Kireš PhD." userId="806b314d-655c-4b5c-9d34-ebb55657b693" providerId="ADAL" clId="{C55C4B6D-2621-4848-B344-65459E33E5D7}" dt="2022-10-14T03:02:44.220" v="145" actId="478"/>
          <ac:picMkLst>
            <pc:docMk/>
            <pc:sldMk cId="3265449648" sldId="260"/>
            <ac:picMk id="6" creationId="{1BB454A1-5568-DD9C-A188-FD485FAB34E0}"/>
          </ac:picMkLst>
        </pc:picChg>
      </pc:sldChg>
      <pc:sldChg chg="addSp delSp modSp add del mod ord">
        <pc:chgData name="doc. RNDr. Marián Kireš PhD." userId="806b314d-655c-4b5c-9d34-ebb55657b693" providerId="ADAL" clId="{C55C4B6D-2621-4848-B344-65459E33E5D7}" dt="2022-10-14T04:24:01.940" v="1286" actId="47"/>
        <pc:sldMkLst>
          <pc:docMk/>
          <pc:sldMk cId="1414255073" sldId="261"/>
        </pc:sldMkLst>
        <pc:spChg chg="del mod">
          <ac:chgData name="doc. RNDr. Marián Kireš PhD." userId="806b314d-655c-4b5c-9d34-ebb55657b693" providerId="ADAL" clId="{C55C4B6D-2621-4848-B344-65459E33E5D7}" dt="2022-10-13T18:48:38.638" v="125" actId="478"/>
          <ac:spMkLst>
            <pc:docMk/>
            <pc:sldMk cId="1414255073" sldId="261"/>
            <ac:spMk id="3" creationId="{6E01B940-311E-30C3-3C1A-8270236ACF3A}"/>
          </ac:spMkLst>
        </pc:spChg>
        <pc:spChg chg="del">
          <ac:chgData name="doc. RNDr. Marián Kireš PhD." userId="806b314d-655c-4b5c-9d34-ebb55657b693" providerId="ADAL" clId="{C55C4B6D-2621-4848-B344-65459E33E5D7}" dt="2022-10-13T18:48:27.724" v="118" actId="478"/>
          <ac:spMkLst>
            <pc:docMk/>
            <pc:sldMk cId="1414255073" sldId="261"/>
            <ac:spMk id="8" creationId="{3C873117-6A64-3D96-C5C2-090D61401AE5}"/>
          </ac:spMkLst>
        </pc:spChg>
        <pc:spChg chg="del mod">
          <ac:chgData name="doc. RNDr. Marián Kireš PhD." userId="806b314d-655c-4b5c-9d34-ebb55657b693" providerId="ADAL" clId="{C55C4B6D-2621-4848-B344-65459E33E5D7}" dt="2022-10-13T18:48:31.815" v="122" actId="478"/>
          <ac:spMkLst>
            <pc:docMk/>
            <pc:sldMk cId="1414255073" sldId="261"/>
            <ac:spMk id="9" creationId="{BE2C1640-4F05-80A6-38D1-1D99A86D99F8}"/>
          </ac:spMkLst>
        </pc:spChg>
        <pc:spChg chg="del mod">
          <ac:chgData name="doc. RNDr. Marián Kireš PhD." userId="806b314d-655c-4b5c-9d34-ebb55657b693" providerId="ADAL" clId="{C55C4B6D-2621-4848-B344-65459E33E5D7}" dt="2022-10-13T18:48:36.691" v="124" actId="478"/>
          <ac:spMkLst>
            <pc:docMk/>
            <pc:sldMk cId="1414255073" sldId="261"/>
            <ac:spMk id="10" creationId="{3C16AB3B-B27C-3DB2-9CB2-2A615ED3240D}"/>
          </ac:spMkLst>
        </pc:spChg>
        <pc:spChg chg="del mod">
          <ac:chgData name="doc. RNDr. Marián Kireš PhD." userId="806b314d-655c-4b5c-9d34-ebb55657b693" providerId="ADAL" clId="{C55C4B6D-2621-4848-B344-65459E33E5D7}" dt="2022-10-13T18:48:35.214" v="123" actId="478"/>
          <ac:spMkLst>
            <pc:docMk/>
            <pc:sldMk cId="1414255073" sldId="261"/>
            <ac:spMk id="11" creationId="{0AD636C0-1F7F-2149-7C31-764181B7076E}"/>
          </ac:spMkLst>
        </pc:spChg>
        <pc:picChg chg="add del mod">
          <ac:chgData name="doc. RNDr. Marián Kireš PhD." userId="806b314d-655c-4b5c-9d34-ebb55657b693" providerId="ADAL" clId="{C55C4B6D-2621-4848-B344-65459E33E5D7}" dt="2022-10-14T03:02:55.888" v="151" actId="21"/>
          <ac:picMkLst>
            <pc:docMk/>
            <pc:sldMk cId="1414255073" sldId="261"/>
            <ac:picMk id="4" creationId="{89DC12A7-8A15-EA9F-627A-13EDC8D403AC}"/>
          </ac:picMkLst>
        </pc:picChg>
        <pc:picChg chg="del">
          <ac:chgData name="doc. RNDr. Marián Kireš PhD." userId="806b314d-655c-4b5c-9d34-ebb55657b693" providerId="ADAL" clId="{C55C4B6D-2621-4848-B344-65459E33E5D7}" dt="2022-10-13T18:48:22.680" v="115" actId="478"/>
          <ac:picMkLst>
            <pc:docMk/>
            <pc:sldMk cId="1414255073" sldId="261"/>
            <ac:picMk id="5" creationId="{310B7A77-53F2-553E-4332-E51E62254CEC}"/>
          </ac:picMkLst>
        </pc:picChg>
        <pc:picChg chg="del">
          <ac:chgData name="doc. RNDr. Marián Kireš PhD." userId="806b314d-655c-4b5c-9d34-ebb55657b693" providerId="ADAL" clId="{C55C4B6D-2621-4848-B344-65459E33E5D7}" dt="2022-10-13T18:48:26.286" v="117" actId="478"/>
          <ac:picMkLst>
            <pc:docMk/>
            <pc:sldMk cId="1414255073" sldId="261"/>
            <ac:picMk id="6" creationId="{1BB454A1-5568-DD9C-A188-FD485FAB34E0}"/>
          </ac:picMkLst>
        </pc:picChg>
      </pc:sldChg>
      <pc:sldChg chg="addSp delSp modSp add mod">
        <pc:chgData name="doc. RNDr. Marián Kireš PhD." userId="806b314d-655c-4b5c-9d34-ebb55657b693" providerId="ADAL" clId="{C55C4B6D-2621-4848-B344-65459E33E5D7}" dt="2022-10-14T03:45:19.232" v="1077" actId="1076"/>
        <pc:sldMkLst>
          <pc:docMk/>
          <pc:sldMk cId="3105398282" sldId="262"/>
        </pc:sldMkLst>
        <pc:spChg chg="add mod">
          <ac:chgData name="doc. RNDr. Marián Kireš PhD." userId="806b314d-655c-4b5c-9d34-ebb55657b693" providerId="ADAL" clId="{C55C4B6D-2621-4848-B344-65459E33E5D7}" dt="2022-10-14T03:43:47.793" v="1004" actId="1076"/>
          <ac:spMkLst>
            <pc:docMk/>
            <pc:sldMk cId="3105398282" sldId="262"/>
            <ac:spMk id="3" creationId="{A4DB8D42-A1C0-7440-77F1-650DED70C966}"/>
          </ac:spMkLst>
        </pc:spChg>
        <pc:spChg chg="add mod">
          <ac:chgData name="doc. RNDr. Marián Kireš PhD." userId="806b314d-655c-4b5c-9d34-ebb55657b693" providerId="ADAL" clId="{C55C4B6D-2621-4848-B344-65459E33E5D7}" dt="2022-10-14T03:44:41.280" v="1038" actId="1076"/>
          <ac:spMkLst>
            <pc:docMk/>
            <pc:sldMk cId="3105398282" sldId="262"/>
            <ac:spMk id="4" creationId="{C7428607-4F16-06C5-498F-A27140201083}"/>
          </ac:spMkLst>
        </pc:spChg>
        <pc:spChg chg="add mod">
          <ac:chgData name="doc. RNDr. Marián Kireš PhD." userId="806b314d-655c-4b5c-9d34-ebb55657b693" providerId="ADAL" clId="{C55C4B6D-2621-4848-B344-65459E33E5D7}" dt="2022-10-14T03:45:19.232" v="1077" actId="1076"/>
          <ac:spMkLst>
            <pc:docMk/>
            <pc:sldMk cId="3105398282" sldId="262"/>
            <ac:spMk id="6" creationId="{D9480433-3E8B-7F1A-9A27-3DCA8D1E2809}"/>
          </ac:spMkLst>
        </pc:spChg>
        <pc:picChg chg="del">
          <ac:chgData name="doc. RNDr. Marián Kireš PhD." userId="806b314d-655c-4b5c-9d34-ebb55657b693" providerId="ADAL" clId="{C55C4B6D-2621-4848-B344-65459E33E5D7}" dt="2022-10-13T18:49:54.827" v="130" actId="478"/>
          <ac:picMkLst>
            <pc:docMk/>
            <pc:sldMk cId="3105398282" sldId="262"/>
            <ac:picMk id="4" creationId="{89DC12A7-8A15-EA9F-627A-13EDC8D403AC}"/>
          </ac:picMkLst>
        </pc:picChg>
        <pc:picChg chg="add mod">
          <ac:chgData name="doc. RNDr. Marián Kireš PhD." userId="806b314d-655c-4b5c-9d34-ebb55657b693" providerId="ADAL" clId="{C55C4B6D-2621-4848-B344-65459E33E5D7}" dt="2022-10-14T03:43:37.944" v="1003" actId="1076"/>
          <ac:picMkLst>
            <pc:docMk/>
            <pc:sldMk cId="3105398282" sldId="262"/>
            <ac:picMk id="5" creationId="{5AFB76EA-167E-9034-FD9E-6667CD9FACE1}"/>
          </ac:picMkLst>
        </pc:picChg>
        <pc:picChg chg="add mod">
          <ac:chgData name="doc. RNDr. Marián Kireš PhD." userId="806b314d-655c-4b5c-9d34-ebb55657b693" providerId="ADAL" clId="{C55C4B6D-2621-4848-B344-65459E33E5D7}" dt="2022-10-14T03:44:47.120" v="1041" actId="1076"/>
          <ac:picMkLst>
            <pc:docMk/>
            <pc:sldMk cId="3105398282" sldId="262"/>
            <ac:picMk id="7" creationId="{B91FC391-017B-4DFA-DC1E-946F597634C1}"/>
          </ac:picMkLst>
        </pc:picChg>
      </pc:sldChg>
      <pc:sldChg chg="modSp add mod">
        <pc:chgData name="doc. RNDr. Marián Kireš PhD." userId="806b314d-655c-4b5c-9d34-ebb55657b693" providerId="ADAL" clId="{C55C4B6D-2621-4848-B344-65459E33E5D7}" dt="2022-10-14T03:42:38.492" v="974" actId="1076"/>
        <pc:sldMkLst>
          <pc:docMk/>
          <pc:sldMk cId="3897955555" sldId="263"/>
        </pc:sldMkLst>
        <pc:spChg chg="mod">
          <ac:chgData name="doc. RNDr. Marián Kireš PhD." userId="806b314d-655c-4b5c-9d34-ebb55657b693" providerId="ADAL" clId="{C55C4B6D-2621-4848-B344-65459E33E5D7}" dt="2022-10-14T03:10:38.431" v="538" actId="1076"/>
          <ac:spMkLst>
            <pc:docMk/>
            <pc:sldMk cId="3897955555" sldId="263"/>
            <ac:spMk id="8" creationId="{3C873117-6A64-3D96-C5C2-090D61401AE5}"/>
          </ac:spMkLst>
        </pc:spChg>
        <pc:spChg chg="mod">
          <ac:chgData name="doc. RNDr. Marián Kireš PhD." userId="806b314d-655c-4b5c-9d34-ebb55657b693" providerId="ADAL" clId="{C55C4B6D-2621-4848-B344-65459E33E5D7}" dt="2022-10-14T03:10:41.568" v="539" actId="1076"/>
          <ac:spMkLst>
            <pc:docMk/>
            <pc:sldMk cId="3897955555" sldId="263"/>
            <ac:spMk id="9" creationId="{BE2C1640-4F05-80A6-38D1-1D99A86D99F8}"/>
          </ac:spMkLst>
        </pc:spChg>
        <pc:spChg chg="mod">
          <ac:chgData name="doc. RNDr. Marián Kireš PhD." userId="806b314d-655c-4b5c-9d34-ebb55657b693" providerId="ADAL" clId="{C55C4B6D-2621-4848-B344-65459E33E5D7}" dt="2022-10-14T03:10:45.340" v="540" actId="1076"/>
          <ac:spMkLst>
            <pc:docMk/>
            <pc:sldMk cId="3897955555" sldId="263"/>
            <ac:spMk id="10" creationId="{3C16AB3B-B27C-3DB2-9CB2-2A615ED3240D}"/>
          </ac:spMkLst>
        </pc:spChg>
        <pc:spChg chg="mod">
          <ac:chgData name="doc. RNDr. Marián Kireš PhD." userId="806b314d-655c-4b5c-9d34-ebb55657b693" providerId="ADAL" clId="{C55C4B6D-2621-4848-B344-65459E33E5D7}" dt="2022-10-14T03:10:49.193" v="541" actId="1076"/>
          <ac:spMkLst>
            <pc:docMk/>
            <pc:sldMk cId="3897955555" sldId="263"/>
            <ac:spMk id="11" creationId="{0AD636C0-1F7F-2149-7C31-764181B7076E}"/>
          </ac:spMkLst>
        </pc:spChg>
        <pc:picChg chg="mod">
          <ac:chgData name="doc. RNDr. Marián Kireš PhD." userId="806b314d-655c-4b5c-9d34-ebb55657b693" providerId="ADAL" clId="{C55C4B6D-2621-4848-B344-65459E33E5D7}" dt="2022-10-14T03:09:59.575" v="534" actId="14100"/>
          <ac:picMkLst>
            <pc:docMk/>
            <pc:sldMk cId="3897955555" sldId="263"/>
            <ac:picMk id="5" creationId="{310B7A77-53F2-553E-4332-E51E62254CEC}"/>
          </ac:picMkLst>
        </pc:picChg>
        <pc:picChg chg="mod">
          <ac:chgData name="doc. RNDr. Marián Kireš PhD." userId="806b314d-655c-4b5c-9d34-ebb55657b693" providerId="ADAL" clId="{C55C4B6D-2621-4848-B344-65459E33E5D7}" dt="2022-10-14T03:42:38.492" v="974" actId="1076"/>
          <ac:picMkLst>
            <pc:docMk/>
            <pc:sldMk cId="3897955555" sldId="263"/>
            <ac:picMk id="6" creationId="{1BB454A1-5568-DD9C-A188-FD485FAB34E0}"/>
          </ac:picMkLst>
        </pc:picChg>
      </pc:sldChg>
      <pc:sldChg chg="delSp modSp add mod">
        <pc:chgData name="doc. RNDr. Marián Kireš PhD." userId="806b314d-655c-4b5c-9d34-ebb55657b693" providerId="ADAL" clId="{C55C4B6D-2621-4848-B344-65459E33E5D7}" dt="2022-10-14T04:22:19.909" v="1200" actId="404"/>
        <pc:sldMkLst>
          <pc:docMk/>
          <pc:sldMk cId="191513002" sldId="264"/>
        </pc:sldMkLst>
        <pc:spChg chg="mod">
          <ac:chgData name="doc. RNDr. Marián Kireš PhD." userId="806b314d-655c-4b5c-9d34-ebb55657b693" providerId="ADAL" clId="{C55C4B6D-2621-4848-B344-65459E33E5D7}" dt="2022-10-14T04:22:19.909" v="1200" actId="404"/>
          <ac:spMkLst>
            <pc:docMk/>
            <pc:sldMk cId="191513002" sldId="264"/>
            <ac:spMk id="3" creationId="{6E01B940-311E-30C3-3C1A-8270236ACF3A}"/>
          </ac:spMkLst>
        </pc:spChg>
        <pc:spChg chg="del">
          <ac:chgData name="doc. RNDr. Marián Kireš PhD." userId="806b314d-655c-4b5c-9d34-ebb55657b693" providerId="ADAL" clId="{C55C4B6D-2621-4848-B344-65459E33E5D7}" dt="2022-10-14T03:26:40.741" v="591" actId="478"/>
          <ac:spMkLst>
            <pc:docMk/>
            <pc:sldMk cId="191513002" sldId="264"/>
            <ac:spMk id="8" creationId="{3C873117-6A64-3D96-C5C2-090D61401AE5}"/>
          </ac:spMkLst>
        </pc:spChg>
        <pc:spChg chg="del">
          <ac:chgData name="doc. RNDr. Marián Kireš PhD." userId="806b314d-655c-4b5c-9d34-ebb55657b693" providerId="ADAL" clId="{C55C4B6D-2621-4848-B344-65459E33E5D7}" dt="2022-10-14T03:26:42.971" v="592" actId="478"/>
          <ac:spMkLst>
            <pc:docMk/>
            <pc:sldMk cId="191513002" sldId="264"/>
            <ac:spMk id="9" creationId="{BE2C1640-4F05-80A6-38D1-1D99A86D99F8}"/>
          </ac:spMkLst>
        </pc:spChg>
        <pc:spChg chg="del">
          <ac:chgData name="doc. RNDr. Marián Kireš PhD." userId="806b314d-655c-4b5c-9d34-ebb55657b693" providerId="ADAL" clId="{C55C4B6D-2621-4848-B344-65459E33E5D7}" dt="2022-10-14T03:26:44.968" v="593" actId="478"/>
          <ac:spMkLst>
            <pc:docMk/>
            <pc:sldMk cId="191513002" sldId="264"/>
            <ac:spMk id="10" creationId="{3C16AB3B-B27C-3DB2-9CB2-2A615ED3240D}"/>
          </ac:spMkLst>
        </pc:spChg>
        <pc:spChg chg="del">
          <ac:chgData name="doc. RNDr. Marián Kireš PhD." userId="806b314d-655c-4b5c-9d34-ebb55657b693" providerId="ADAL" clId="{C55C4B6D-2621-4848-B344-65459E33E5D7}" dt="2022-10-14T03:26:50.018" v="594" actId="478"/>
          <ac:spMkLst>
            <pc:docMk/>
            <pc:sldMk cId="191513002" sldId="264"/>
            <ac:spMk id="11" creationId="{0AD636C0-1F7F-2149-7C31-764181B7076E}"/>
          </ac:spMkLst>
        </pc:spChg>
        <pc:picChg chg="mod">
          <ac:chgData name="doc. RNDr. Marián Kireš PhD." userId="806b314d-655c-4b5c-9d34-ebb55657b693" providerId="ADAL" clId="{C55C4B6D-2621-4848-B344-65459E33E5D7}" dt="2022-10-14T03:42:59.423" v="976" actId="1076"/>
          <ac:picMkLst>
            <pc:docMk/>
            <pc:sldMk cId="191513002" sldId="264"/>
            <ac:picMk id="6" creationId="{1BB454A1-5568-DD9C-A188-FD485FAB34E0}"/>
          </ac:picMkLst>
        </pc:picChg>
      </pc:sldChg>
      <pc:sldChg chg="addSp modSp new mod">
        <pc:chgData name="doc. RNDr. Marián Kireš PhD." userId="806b314d-655c-4b5c-9d34-ebb55657b693" providerId="ADAL" clId="{C55C4B6D-2621-4848-B344-65459E33E5D7}" dt="2022-10-14T04:39:57.972" v="1595" actId="114"/>
        <pc:sldMkLst>
          <pc:docMk/>
          <pc:sldMk cId="2537935025" sldId="265"/>
        </pc:sldMkLst>
        <pc:spChg chg="mod">
          <ac:chgData name="doc. RNDr. Marián Kireš PhD." userId="806b314d-655c-4b5c-9d34-ebb55657b693" providerId="ADAL" clId="{C55C4B6D-2621-4848-B344-65459E33E5D7}" dt="2022-10-14T04:23:10.580" v="1202"/>
          <ac:spMkLst>
            <pc:docMk/>
            <pc:sldMk cId="2537935025" sldId="265"/>
            <ac:spMk id="2" creationId="{1F08E231-B9B0-0F4E-1696-6E12B1BB0E82}"/>
          </ac:spMkLst>
        </pc:spChg>
        <pc:spChg chg="mod">
          <ac:chgData name="doc. RNDr. Marián Kireš PhD." userId="806b314d-655c-4b5c-9d34-ebb55657b693" providerId="ADAL" clId="{C55C4B6D-2621-4848-B344-65459E33E5D7}" dt="2022-10-14T04:39:57.972" v="1595" actId="114"/>
          <ac:spMkLst>
            <pc:docMk/>
            <pc:sldMk cId="2537935025" sldId="265"/>
            <ac:spMk id="3" creationId="{ADAB67D1-3DE3-44D4-821F-DB1BE1FFDF2A}"/>
          </ac:spMkLst>
        </pc:spChg>
        <pc:picChg chg="add mod">
          <ac:chgData name="doc. RNDr. Marián Kireš PhD." userId="806b314d-655c-4b5c-9d34-ebb55657b693" providerId="ADAL" clId="{C55C4B6D-2621-4848-B344-65459E33E5D7}" dt="2022-10-14T04:29:25.988" v="1386" actId="1076"/>
          <ac:picMkLst>
            <pc:docMk/>
            <pc:sldMk cId="2537935025" sldId="265"/>
            <ac:picMk id="5" creationId="{8017A18D-FE8E-00F9-0979-41C2D9CC5445}"/>
          </ac:picMkLst>
        </pc:picChg>
      </pc:sldChg>
    </pc:docChg>
  </pc:docChgLst>
  <pc:docChgLst>
    <pc:chgData name="doc. RNDr. Marián Kireš PhD." userId="806b314d-655c-4b5c-9d34-ebb55657b693" providerId="ADAL" clId="{415F7E2F-07C8-4807-9A51-87493398E588}"/>
    <pc:docChg chg="undo redo custSel addSld delSld modSld sldOrd">
      <pc:chgData name="doc. RNDr. Marián Kireš PhD." userId="806b314d-655c-4b5c-9d34-ebb55657b693" providerId="ADAL" clId="{415F7E2F-07C8-4807-9A51-87493398E588}" dt="2022-10-12T20:50:26.574" v="1194" actId="47"/>
      <pc:docMkLst>
        <pc:docMk/>
      </pc:docMkLst>
      <pc:sldChg chg="delSp modSp mod">
        <pc:chgData name="doc. RNDr. Marián Kireš PhD." userId="806b314d-655c-4b5c-9d34-ebb55657b693" providerId="ADAL" clId="{415F7E2F-07C8-4807-9A51-87493398E588}" dt="2022-10-12T19:13:34.369" v="38" actId="113"/>
        <pc:sldMkLst>
          <pc:docMk/>
          <pc:sldMk cId="3265428344" sldId="256"/>
        </pc:sldMkLst>
        <pc:spChg chg="mod">
          <ac:chgData name="doc. RNDr. Marián Kireš PhD." userId="806b314d-655c-4b5c-9d34-ebb55657b693" providerId="ADAL" clId="{415F7E2F-07C8-4807-9A51-87493398E588}" dt="2022-10-12T19:13:34.369" v="38" actId="113"/>
          <ac:spMkLst>
            <pc:docMk/>
            <pc:sldMk cId="3265428344" sldId="256"/>
            <ac:spMk id="2" creationId="{2A242A70-B719-4736-8688-D4B3988D85EB}"/>
          </ac:spMkLst>
        </pc:spChg>
        <pc:spChg chg="del mod">
          <ac:chgData name="doc. RNDr. Marián Kireš PhD." userId="806b314d-655c-4b5c-9d34-ebb55657b693" providerId="ADAL" clId="{415F7E2F-07C8-4807-9A51-87493398E588}" dt="2022-10-12T19:11:57.376" v="21" actId="478"/>
          <ac:spMkLst>
            <pc:docMk/>
            <pc:sldMk cId="3265428344" sldId="256"/>
            <ac:spMk id="3" creationId="{64C82CD3-0F25-4821-9AFA-FB67EB8F398A}"/>
          </ac:spMkLst>
        </pc:spChg>
      </pc:sldChg>
      <pc:sldChg chg="new del">
        <pc:chgData name="doc. RNDr. Marián Kireš PhD." userId="806b314d-655c-4b5c-9d34-ebb55657b693" providerId="ADAL" clId="{415F7E2F-07C8-4807-9A51-87493398E588}" dt="2022-10-12T19:12:35.745" v="27" actId="47"/>
        <pc:sldMkLst>
          <pc:docMk/>
          <pc:sldMk cId="1064268542" sldId="257"/>
        </pc:sldMkLst>
      </pc:sldChg>
      <pc:sldChg chg="addSp delSp modSp new del mod">
        <pc:chgData name="doc. RNDr. Marián Kireš PhD." userId="806b314d-655c-4b5c-9d34-ebb55657b693" providerId="ADAL" clId="{415F7E2F-07C8-4807-9A51-87493398E588}" dt="2022-10-12T20:42:08.853" v="1071" actId="47"/>
        <pc:sldMkLst>
          <pc:docMk/>
          <pc:sldMk cId="2540428074" sldId="257"/>
        </pc:sldMkLst>
        <pc:spChg chg="mod">
          <ac:chgData name="doc. RNDr. Marián Kireš PhD." userId="806b314d-655c-4b5c-9d34-ebb55657b693" providerId="ADAL" clId="{415F7E2F-07C8-4807-9A51-87493398E588}" dt="2022-10-12T19:13:52.609" v="40" actId="207"/>
          <ac:spMkLst>
            <pc:docMk/>
            <pc:sldMk cId="2540428074" sldId="257"/>
            <ac:spMk id="2" creationId="{8877B393-DFE9-EA9F-C535-ED69151668A3}"/>
          </ac:spMkLst>
        </pc:spChg>
        <pc:spChg chg="del">
          <ac:chgData name="doc. RNDr. Marián Kireš PhD." userId="806b314d-655c-4b5c-9d34-ebb55657b693" providerId="ADAL" clId="{415F7E2F-07C8-4807-9A51-87493398E588}" dt="2022-10-12T19:14:02.903" v="41"/>
          <ac:spMkLst>
            <pc:docMk/>
            <pc:sldMk cId="2540428074" sldId="257"/>
            <ac:spMk id="3" creationId="{4ACE81BB-D996-9D32-DE53-250BAFC43E9A}"/>
          </ac:spMkLst>
        </pc:spChg>
        <pc:picChg chg="add mod">
          <ac:chgData name="doc. RNDr. Marián Kireš PhD." userId="806b314d-655c-4b5c-9d34-ebb55657b693" providerId="ADAL" clId="{415F7E2F-07C8-4807-9A51-87493398E588}" dt="2022-10-12T19:14:41.303" v="47" actId="14100"/>
          <ac:picMkLst>
            <pc:docMk/>
            <pc:sldMk cId="2540428074" sldId="257"/>
            <ac:picMk id="4" creationId="{239C10F9-156B-42F1-32D2-D6A30351D80B}"/>
          </ac:picMkLst>
        </pc:picChg>
      </pc:sldChg>
      <pc:sldChg chg="del">
        <pc:chgData name="doc. RNDr. Marián Kireš PhD." userId="806b314d-655c-4b5c-9d34-ebb55657b693" providerId="ADAL" clId="{415F7E2F-07C8-4807-9A51-87493398E588}" dt="2022-10-12T19:10:57.497" v="0" actId="47"/>
        <pc:sldMkLst>
          <pc:docMk/>
          <pc:sldMk cId="2853815642" sldId="257"/>
        </pc:sldMkLst>
      </pc:sldChg>
      <pc:sldChg chg="del">
        <pc:chgData name="doc. RNDr. Marián Kireš PhD." userId="806b314d-655c-4b5c-9d34-ebb55657b693" providerId="ADAL" clId="{415F7E2F-07C8-4807-9A51-87493398E588}" dt="2022-10-12T19:10:58.789" v="2" actId="47"/>
        <pc:sldMkLst>
          <pc:docMk/>
          <pc:sldMk cId="2800001966" sldId="258"/>
        </pc:sldMkLst>
      </pc:sldChg>
      <pc:sldChg chg="addSp delSp modSp new mod">
        <pc:chgData name="doc. RNDr. Marián Kireš PhD." userId="806b314d-655c-4b5c-9d34-ebb55657b693" providerId="ADAL" clId="{415F7E2F-07C8-4807-9A51-87493398E588}" dt="2022-10-12T20:45:25.757" v="1141" actId="1076"/>
        <pc:sldMkLst>
          <pc:docMk/>
          <pc:sldMk cId="3747354615" sldId="258"/>
        </pc:sldMkLst>
        <pc:spChg chg="mod">
          <ac:chgData name="doc. RNDr. Marián Kireš PhD." userId="806b314d-655c-4b5c-9d34-ebb55657b693" providerId="ADAL" clId="{415F7E2F-07C8-4807-9A51-87493398E588}" dt="2022-10-12T19:15:16.556" v="49"/>
          <ac:spMkLst>
            <pc:docMk/>
            <pc:sldMk cId="3747354615" sldId="258"/>
            <ac:spMk id="2" creationId="{4DD52023-6C01-2FB4-8728-B288D11FA3BE}"/>
          </ac:spMkLst>
        </pc:spChg>
        <pc:spChg chg="mod">
          <ac:chgData name="doc. RNDr. Marián Kireš PhD." userId="806b314d-655c-4b5c-9d34-ebb55657b693" providerId="ADAL" clId="{415F7E2F-07C8-4807-9A51-87493398E588}" dt="2022-10-12T20:44:59.562" v="1140" actId="20577"/>
          <ac:spMkLst>
            <pc:docMk/>
            <pc:sldMk cId="3747354615" sldId="258"/>
            <ac:spMk id="3" creationId="{8E105ED5-D6B1-A305-4789-0A446CE4824F}"/>
          </ac:spMkLst>
        </pc:spChg>
        <pc:spChg chg="add del">
          <ac:chgData name="doc. RNDr. Marián Kireš PhD." userId="806b314d-655c-4b5c-9d34-ebb55657b693" providerId="ADAL" clId="{415F7E2F-07C8-4807-9A51-87493398E588}" dt="2022-10-12T19:15:52.080" v="54"/>
          <ac:spMkLst>
            <pc:docMk/>
            <pc:sldMk cId="3747354615" sldId="258"/>
            <ac:spMk id="4" creationId="{B0C738E0-0225-051C-988D-6E28660E6360}"/>
          </ac:spMkLst>
        </pc:spChg>
        <pc:spChg chg="add del">
          <ac:chgData name="doc. RNDr. Marián Kireš PhD." userId="806b314d-655c-4b5c-9d34-ebb55657b693" providerId="ADAL" clId="{415F7E2F-07C8-4807-9A51-87493398E588}" dt="2022-10-12T19:15:52.080" v="54"/>
          <ac:spMkLst>
            <pc:docMk/>
            <pc:sldMk cId="3747354615" sldId="258"/>
            <ac:spMk id="5" creationId="{82701D70-2CAE-EAA8-186A-0127CA28D75B}"/>
          </ac:spMkLst>
        </pc:spChg>
        <pc:spChg chg="add del">
          <ac:chgData name="doc. RNDr. Marián Kireš PhD." userId="806b314d-655c-4b5c-9d34-ebb55657b693" providerId="ADAL" clId="{415F7E2F-07C8-4807-9A51-87493398E588}" dt="2022-10-12T19:17:33.966" v="73" actId="22"/>
          <ac:spMkLst>
            <pc:docMk/>
            <pc:sldMk cId="3747354615" sldId="258"/>
            <ac:spMk id="9" creationId="{548125A2-950A-9A0F-2D3B-2A0AEC22D019}"/>
          </ac:spMkLst>
        </pc:spChg>
        <pc:spChg chg="add mod">
          <ac:chgData name="doc. RNDr. Marián Kireš PhD." userId="806b314d-655c-4b5c-9d34-ebb55657b693" providerId="ADAL" clId="{415F7E2F-07C8-4807-9A51-87493398E588}" dt="2022-10-12T20:45:25.757" v="1141" actId="1076"/>
          <ac:spMkLst>
            <pc:docMk/>
            <pc:sldMk cId="3747354615" sldId="258"/>
            <ac:spMk id="11" creationId="{B098E72A-0CA0-E8BF-C497-0DE8E5F7BEBF}"/>
          </ac:spMkLst>
        </pc:spChg>
        <pc:picChg chg="add del mod">
          <ac:chgData name="doc. RNDr. Marián Kireš PhD." userId="806b314d-655c-4b5c-9d34-ebb55657b693" providerId="ADAL" clId="{415F7E2F-07C8-4807-9A51-87493398E588}" dt="2022-10-12T19:17:25.585" v="65" actId="478"/>
          <ac:picMkLst>
            <pc:docMk/>
            <pc:sldMk cId="3747354615" sldId="258"/>
            <ac:picMk id="7" creationId="{F25DE2F5-E990-3127-7E97-9FB5A7B8342A}"/>
          </ac:picMkLst>
        </pc:picChg>
        <pc:picChg chg="add mod">
          <ac:chgData name="doc. RNDr. Marián Kireš PhD." userId="806b314d-655c-4b5c-9d34-ebb55657b693" providerId="ADAL" clId="{415F7E2F-07C8-4807-9A51-87493398E588}" dt="2022-10-12T20:43:29.145" v="1076" actId="1076"/>
          <ac:picMkLst>
            <pc:docMk/>
            <pc:sldMk cId="3747354615" sldId="258"/>
            <ac:picMk id="12" creationId="{EAA25137-D082-9114-135F-EA4DA71F1108}"/>
          </ac:picMkLst>
        </pc:picChg>
        <pc:picChg chg="add del">
          <ac:chgData name="doc. RNDr. Marián Kireš PhD." userId="806b314d-655c-4b5c-9d34-ebb55657b693" providerId="ADAL" clId="{415F7E2F-07C8-4807-9A51-87493398E588}" dt="2022-10-12T19:15:52.080" v="54"/>
          <ac:picMkLst>
            <pc:docMk/>
            <pc:sldMk cId="3747354615" sldId="258"/>
            <ac:picMk id="2049" creationId="{5BE0CD39-1ED5-4ED7-6FB7-4AABD249BC8A}"/>
          </ac:picMkLst>
        </pc:picChg>
      </pc:sldChg>
      <pc:sldChg chg="addSp delSp modSp add mod">
        <pc:chgData name="doc. RNDr. Marián Kireš PhD." userId="806b314d-655c-4b5c-9d34-ebb55657b693" providerId="ADAL" clId="{415F7E2F-07C8-4807-9A51-87493398E588}" dt="2022-10-12T20:08:09.425" v="298" actId="20577"/>
        <pc:sldMkLst>
          <pc:docMk/>
          <pc:sldMk cId="1820519773" sldId="259"/>
        </pc:sldMkLst>
        <pc:spChg chg="mod">
          <ac:chgData name="doc. RNDr. Marián Kireš PhD." userId="806b314d-655c-4b5c-9d34-ebb55657b693" providerId="ADAL" clId="{415F7E2F-07C8-4807-9A51-87493398E588}" dt="2022-10-12T20:08:09.425" v="298" actId="20577"/>
          <ac:spMkLst>
            <pc:docMk/>
            <pc:sldMk cId="1820519773" sldId="259"/>
            <ac:spMk id="3" creationId="{8E105ED5-D6B1-A305-4789-0A446CE4824F}"/>
          </ac:spMkLst>
        </pc:spChg>
        <pc:spChg chg="add mod">
          <ac:chgData name="doc. RNDr. Marián Kireš PhD." userId="806b314d-655c-4b5c-9d34-ebb55657b693" providerId="ADAL" clId="{415F7E2F-07C8-4807-9A51-87493398E588}" dt="2022-10-12T19:43:59.160" v="287" actId="1076"/>
          <ac:spMkLst>
            <pc:docMk/>
            <pc:sldMk cId="1820519773" sldId="259"/>
            <ac:spMk id="9" creationId="{D748102C-A7D2-A83D-008A-85A8428CE93E}"/>
          </ac:spMkLst>
        </pc:spChg>
        <pc:picChg chg="add mod">
          <ac:chgData name="doc. RNDr. Marián Kireš PhD." userId="806b314d-655c-4b5c-9d34-ebb55657b693" providerId="ADAL" clId="{415F7E2F-07C8-4807-9A51-87493398E588}" dt="2022-10-12T19:44:07.372" v="290" actId="14100"/>
          <ac:picMkLst>
            <pc:docMk/>
            <pc:sldMk cId="1820519773" sldId="259"/>
            <ac:picMk id="4" creationId="{D678A765-718C-EA9D-D31A-845220A753A7}"/>
          </ac:picMkLst>
        </pc:picChg>
        <pc:picChg chg="add mod">
          <ac:chgData name="doc. RNDr. Marián Kireš PhD." userId="806b314d-655c-4b5c-9d34-ebb55657b693" providerId="ADAL" clId="{415F7E2F-07C8-4807-9A51-87493398E588}" dt="2022-10-12T19:43:54.516" v="286" actId="1076"/>
          <ac:picMkLst>
            <pc:docMk/>
            <pc:sldMk cId="1820519773" sldId="259"/>
            <ac:picMk id="5" creationId="{A732E2F6-8FBD-6A66-F66F-8F01BCCF7946}"/>
          </ac:picMkLst>
        </pc:picChg>
        <pc:picChg chg="add del mod">
          <ac:chgData name="doc. RNDr. Marián Kireš PhD." userId="806b314d-655c-4b5c-9d34-ebb55657b693" providerId="ADAL" clId="{415F7E2F-07C8-4807-9A51-87493398E588}" dt="2022-10-12T19:27:54.407" v="231" actId="478"/>
          <ac:picMkLst>
            <pc:docMk/>
            <pc:sldMk cId="1820519773" sldId="259"/>
            <ac:picMk id="7" creationId="{5C6384EA-81B5-8DAF-4C9C-9FBF51649AD1}"/>
          </ac:picMkLst>
        </pc:picChg>
      </pc:sldChg>
      <pc:sldChg chg="del">
        <pc:chgData name="doc. RNDr. Marián Kireš PhD." userId="806b314d-655c-4b5c-9d34-ebb55657b693" providerId="ADAL" clId="{415F7E2F-07C8-4807-9A51-87493398E588}" dt="2022-10-12T19:10:59.739" v="3" actId="47"/>
        <pc:sldMkLst>
          <pc:docMk/>
          <pc:sldMk cId="3016038455" sldId="259"/>
        </pc:sldMkLst>
      </pc:sldChg>
      <pc:sldChg chg="addSp delSp modSp add mod ord">
        <pc:chgData name="doc. RNDr. Marián Kireš PhD." userId="806b314d-655c-4b5c-9d34-ebb55657b693" providerId="ADAL" clId="{415F7E2F-07C8-4807-9A51-87493398E588}" dt="2022-10-12T20:32:07.016" v="741" actId="113"/>
        <pc:sldMkLst>
          <pc:docMk/>
          <pc:sldMk cId="528267183" sldId="260"/>
        </pc:sldMkLst>
        <pc:spChg chg="del">
          <ac:chgData name="doc. RNDr. Marián Kireš PhD." userId="806b314d-655c-4b5c-9d34-ebb55657b693" providerId="ADAL" clId="{415F7E2F-07C8-4807-9A51-87493398E588}" dt="2022-10-12T19:29:40.792" v="255" actId="931"/>
          <ac:spMkLst>
            <pc:docMk/>
            <pc:sldMk cId="528267183" sldId="260"/>
            <ac:spMk id="3" creationId="{8E105ED5-D6B1-A305-4789-0A446CE4824F}"/>
          </ac:spMkLst>
        </pc:spChg>
        <pc:spChg chg="add mod">
          <ac:chgData name="doc. RNDr. Marián Kireš PhD." userId="806b314d-655c-4b5c-9d34-ebb55657b693" providerId="ADAL" clId="{415F7E2F-07C8-4807-9A51-87493398E588}" dt="2022-10-12T20:32:07.016" v="741" actId="113"/>
          <ac:spMkLst>
            <pc:docMk/>
            <pc:sldMk cId="528267183" sldId="260"/>
            <ac:spMk id="6" creationId="{C42167C5-6C3F-2896-A788-E086E19B6708}"/>
          </ac:spMkLst>
        </pc:spChg>
        <pc:picChg chg="add mod modCrop">
          <ac:chgData name="doc. RNDr. Marián Kireš PhD." userId="806b314d-655c-4b5c-9d34-ebb55657b693" providerId="ADAL" clId="{415F7E2F-07C8-4807-9A51-87493398E588}" dt="2022-10-12T20:25:13.260" v="413" actId="14100"/>
          <ac:picMkLst>
            <pc:docMk/>
            <pc:sldMk cId="528267183" sldId="260"/>
            <ac:picMk id="5" creationId="{7CE418DA-BC1C-1818-7DE2-09C65F98D1D4}"/>
          </ac:picMkLst>
        </pc:picChg>
      </pc:sldChg>
      <pc:sldChg chg="addSp modSp add mod ord">
        <pc:chgData name="doc. RNDr. Marián Kireš PhD." userId="806b314d-655c-4b5c-9d34-ebb55657b693" providerId="ADAL" clId="{415F7E2F-07C8-4807-9A51-87493398E588}" dt="2022-10-12T20:23:04.006" v="383" actId="20577"/>
        <pc:sldMkLst>
          <pc:docMk/>
          <pc:sldMk cId="939132976" sldId="261"/>
        </pc:sldMkLst>
        <pc:spChg chg="mod">
          <ac:chgData name="doc. RNDr. Marián Kireš PhD." userId="806b314d-655c-4b5c-9d34-ebb55657b693" providerId="ADAL" clId="{415F7E2F-07C8-4807-9A51-87493398E588}" dt="2022-10-12T20:23:04.006" v="383" actId="20577"/>
          <ac:spMkLst>
            <pc:docMk/>
            <pc:sldMk cId="939132976" sldId="261"/>
            <ac:spMk id="3" creationId="{8E105ED5-D6B1-A305-4789-0A446CE4824F}"/>
          </ac:spMkLst>
        </pc:spChg>
        <pc:picChg chg="add mod">
          <ac:chgData name="doc. RNDr. Marián Kireš PhD." userId="806b314d-655c-4b5c-9d34-ebb55657b693" providerId="ADAL" clId="{415F7E2F-07C8-4807-9A51-87493398E588}" dt="2022-10-12T20:10:19.371" v="300" actId="14100"/>
          <ac:picMkLst>
            <pc:docMk/>
            <pc:sldMk cId="939132976" sldId="261"/>
            <ac:picMk id="4" creationId="{EFCBF143-43CA-C54E-B4FD-2F8A60C126CB}"/>
          </ac:picMkLst>
        </pc:picChg>
        <pc:picChg chg="add mod">
          <ac:chgData name="doc. RNDr. Marián Kireš PhD." userId="806b314d-655c-4b5c-9d34-ebb55657b693" providerId="ADAL" clId="{415F7E2F-07C8-4807-9A51-87493398E588}" dt="2022-10-12T20:11:48.645" v="350"/>
          <ac:picMkLst>
            <pc:docMk/>
            <pc:sldMk cId="939132976" sldId="261"/>
            <ac:picMk id="5" creationId="{A5C3BCF1-549E-D906-C1F1-BBEA245B1769}"/>
          </ac:picMkLst>
        </pc:picChg>
      </pc:sldChg>
      <pc:sldChg chg="del">
        <pc:chgData name="doc. RNDr. Marián Kireš PhD." userId="806b314d-655c-4b5c-9d34-ebb55657b693" providerId="ADAL" clId="{415F7E2F-07C8-4807-9A51-87493398E588}" dt="2022-10-12T19:10:58.257" v="1" actId="47"/>
        <pc:sldMkLst>
          <pc:docMk/>
          <pc:sldMk cId="2103021585" sldId="261"/>
        </pc:sldMkLst>
      </pc:sldChg>
      <pc:sldChg chg="del">
        <pc:chgData name="doc. RNDr. Marián Kireš PhD." userId="806b314d-655c-4b5c-9d34-ebb55657b693" providerId="ADAL" clId="{415F7E2F-07C8-4807-9A51-87493398E588}" dt="2022-10-12T19:11:03.878" v="9" actId="47"/>
        <pc:sldMkLst>
          <pc:docMk/>
          <pc:sldMk cId="789627748" sldId="262"/>
        </pc:sldMkLst>
      </pc:sldChg>
      <pc:sldChg chg="modSp add mod">
        <pc:chgData name="doc. RNDr. Marián Kireš PhD." userId="806b314d-655c-4b5c-9d34-ebb55657b693" providerId="ADAL" clId="{415F7E2F-07C8-4807-9A51-87493398E588}" dt="2022-10-12T20:50:22.425" v="1193" actId="20577"/>
        <pc:sldMkLst>
          <pc:docMk/>
          <pc:sldMk cId="3486853094" sldId="262"/>
        </pc:sldMkLst>
        <pc:spChg chg="mod">
          <ac:chgData name="doc. RNDr. Marián Kireš PhD." userId="806b314d-655c-4b5c-9d34-ebb55657b693" providerId="ADAL" clId="{415F7E2F-07C8-4807-9A51-87493398E588}" dt="2022-10-12T20:50:22.425" v="1193" actId="20577"/>
          <ac:spMkLst>
            <pc:docMk/>
            <pc:sldMk cId="3486853094" sldId="262"/>
            <ac:spMk id="3" creationId="{8E105ED5-D6B1-A305-4789-0A446CE4824F}"/>
          </ac:spMkLst>
        </pc:spChg>
      </pc:sldChg>
      <pc:sldChg chg="addSp modSp add mod">
        <pc:chgData name="doc. RNDr. Marián Kireš PhD." userId="806b314d-655c-4b5c-9d34-ebb55657b693" providerId="ADAL" clId="{415F7E2F-07C8-4807-9A51-87493398E588}" dt="2022-10-12T20:46:44.786" v="1148" actId="113"/>
        <pc:sldMkLst>
          <pc:docMk/>
          <pc:sldMk cId="1860837985" sldId="263"/>
        </pc:sldMkLst>
        <pc:spChg chg="mod">
          <ac:chgData name="doc. RNDr. Marián Kireš PhD." userId="806b314d-655c-4b5c-9d34-ebb55657b693" providerId="ADAL" clId="{415F7E2F-07C8-4807-9A51-87493398E588}" dt="2022-10-12T20:46:44.786" v="1148" actId="113"/>
          <ac:spMkLst>
            <pc:docMk/>
            <pc:sldMk cId="1860837985" sldId="263"/>
            <ac:spMk id="6" creationId="{C42167C5-6C3F-2896-A788-E086E19B6708}"/>
          </ac:spMkLst>
        </pc:spChg>
        <pc:picChg chg="add mod">
          <ac:chgData name="doc. RNDr. Marián Kireš PhD." userId="806b314d-655c-4b5c-9d34-ebb55657b693" providerId="ADAL" clId="{415F7E2F-07C8-4807-9A51-87493398E588}" dt="2022-10-12T20:32:50.836" v="744" actId="1076"/>
          <ac:picMkLst>
            <pc:docMk/>
            <pc:sldMk cId="1860837985" sldId="263"/>
            <ac:picMk id="4" creationId="{0C9D2926-FF34-4E2A-19AD-F43DBF084617}"/>
          </ac:picMkLst>
        </pc:picChg>
        <pc:picChg chg="mod">
          <ac:chgData name="doc. RNDr. Marián Kireš PhD." userId="806b314d-655c-4b5c-9d34-ebb55657b693" providerId="ADAL" clId="{415F7E2F-07C8-4807-9A51-87493398E588}" dt="2022-10-12T20:25:32.319" v="415" actId="1076"/>
          <ac:picMkLst>
            <pc:docMk/>
            <pc:sldMk cId="1860837985" sldId="263"/>
            <ac:picMk id="5" creationId="{7CE418DA-BC1C-1818-7DE2-09C65F98D1D4}"/>
          </ac:picMkLst>
        </pc:picChg>
      </pc:sldChg>
      <pc:sldChg chg="add del">
        <pc:chgData name="doc. RNDr. Marián Kireš PhD." userId="806b314d-655c-4b5c-9d34-ebb55657b693" providerId="ADAL" clId="{415F7E2F-07C8-4807-9A51-87493398E588}" dt="2022-10-12T20:50:26.574" v="1194" actId="47"/>
        <pc:sldMkLst>
          <pc:docMk/>
          <pc:sldMk cId="605143605" sldId="264"/>
        </pc:sldMkLst>
      </pc:sldChg>
      <pc:sldChg chg="addSp delSp modSp add mod">
        <pc:chgData name="doc. RNDr. Marián Kireš PhD." userId="806b314d-655c-4b5c-9d34-ebb55657b693" providerId="ADAL" clId="{415F7E2F-07C8-4807-9A51-87493398E588}" dt="2022-10-12T20:41:53.149" v="1070" actId="1076"/>
        <pc:sldMkLst>
          <pc:docMk/>
          <pc:sldMk cId="3675172669" sldId="265"/>
        </pc:sldMkLst>
        <pc:spChg chg="mod">
          <ac:chgData name="doc. RNDr. Marián Kireš PhD." userId="806b314d-655c-4b5c-9d34-ebb55657b693" providerId="ADAL" clId="{415F7E2F-07C8-4807-9A51-87493398E588}" dt="2022-10-12T20:41:45.469" v="1068" actId="404"/>
          <ac:spMkLst>
            <pc:docMk/>
            <pc:sldMk cId="3675172669" sldId="265"/>
            <ac:spMk id="3" creationId="{8E105ED5-D6B1-A305-4789-0A446CE4824F}"/>
          </ac:spMkLst>
        </pc:spChg>
        <pc:picChg chg="del">
          <ac:chgData name="doc. RNDr. Marián Kireš PhD." userId="806b314d-655c-4b5c-9d34-ebb55657b693" providerId="ADAL" clId="{415F7E2F-07C8-4807-9A51-87493398E588}" dt="2022-10-12T20:39:22.643" v="1027" actId="478"/>
          <ac:picMkLst>
            <pc:docMk/>
            <pc:sldMk cId="3675172669" sldId="265"/>
            <ac:picMk id="4" creationId="{EFCBF143-43CA-C54E-B4FD-2F8A60C126CB}"/>
          </ac:picMkLst>
        </pc:picChg>
        <pc:picChg chg="add mod">
          <ac:chgData name="doc. RNDr. Marián Kireš PhD." userId="806b314d-655c-4b5c-9d34-ebb55657b693" providerId="ADAL" clId="{415F7E2F-07C8-4807-9A51-87493398E588}" dt="2022-10-12T20:41:53.149" v="1070" actId="1076"/>
          <ac:picMkLst>
            <pc:docMk/>
            <pc:sldMk cId="3675172669" sldId="265"/>
            <ac:picMk id="6" creationId="{B45E83FD-E9A8-C41F-CD70-484F6863A28D}"/>
          </ac:picMkLst>
        </pc:picChg>
        <pc:picChg chg="add mod">
          <ac:chgData name="doc. RNDr. Marián Kireš PhD." userId="806b314d-655c-4b5c-9d34-ebb55657b693" providerId="ADAL" clId="{415F7E2F-07C8-4807-9A51-87493398E588}" dt="2022-10-12T20:40:31.813" v="1043" actId="14100"/>
          <ac:picMkLst>
            <pc:docMk/>
            <pc:sldMk cId="3675172669" sldId="265"/>
            <ac:picMk id="8" creationId="{E1E2D5D0-6EDF-AD95-FBD4-5CC322B518B8}"/>
          </ac:picMkLst>
        </pc:picChg>
        <pc:picChg chg="add mod">
          <ac:chgData name="doc. RNDr. Marián Kireš PhD." userId="806b314d-655c-4b5c-9d34-ebb55657b693" providerId="ADAL" clId="{415F7E2F-07C8-4807-9A51-87493398E588}" dt="2022-10-12T20:41:49.729" v="1069" actId="14100"/>
          <ac:picMkLst>
            <pc:docMk/>
            <pc:sldMk cId="3675172669" sldId="265"/>
            <ac:picMk id="10" creationId="{01948C80-EB30-1CCA-1FFC-F5A1F56A71ED}"/>
          </ac:picMkLst>
        </pc:picChg>
      </pc:sldChg>
      <pc:sldChg chg="del">
        <pc:chgData name="doc. RNDr. Marián Kireš PhD." userId="806b314d-655c-4b5c-9d34-ebb55657b693" providerId="ADAL" clId="{415F7E2F-07C8-4807-9A51-87493398E588}" dt="2022-10-12T19:11:03.168" v="8" actId="47"/>
        <pc:sldMkLst>
          <pc:docMk/>
          <pc:sldMk cId="935190919" sldId="266"/>
        </pc:sldMkLst>
      </pc:sldChg>
      <pc:sldChg chg="del">
        <pc:chgData name="doc. RNDr. Marián Kireš PhD." userId="806b314d-655c-4b5c-9d34-ebb55657b693" providerId="ADAL" clId="{415F7E2F-07C8-4807-9A51-87493398E588}" dt="2022-10-12T19:11:04.147" v="10" actId="47"/>
        <pc:sldMkLst>
          <pc:docMk/>
          <pc:sldMk cId="2558335996" sldId="267"/>
        </pc:sldMkLst>
      </pc:sldChg>
      <pc:sldChg chg="del">
        <pc:chgData name="doc. RNDr. Marián Kireš PhD." userId="806b314d-655c-4b5c-9d34-ebb55657b693" providerId="ADAL" clId="{415F7E2F-07C8-4807-9A51-87493398E588}" dt="2022-10-12T19:10:59.986" v="4" actId="47"/>
        <pc:sldMkLst>
          <pc:docMk/>
          <pc:sldMk cId="3388444338" sldId="268"/>
        </pc:sldMkLst>
      </pc:sldChg>
      <pc:sldChg chg="del">
        <pc:chgData name="doc. RNDr. Marián Kireš PhD." userId="806b314d-655c-4b5c-9d34-ebb55657b693" providerId="ADAL" clId="{415F7E2F-07C8-4807-9A51-87493398E588}" dt="2022-10-12T19:11:00.864" v="6" actId="47"/>
        <pc:sldMkLst>
          <pc:docMk/>
          <pc:sldMk cId="3849658956" sldId="269"/>
        </pc:sldMkLst>
      </pc:sldChg>
      <pc:sldChg chg="del">
        <pc:chgData name="doc. RNDr. Marián Kireš PhD." userId="806b314d-655c-4b5c-9d34-ebb55657b693" providerId="ADAL" clId="{415F7E2F-07C8-4807-9A51-87493398E588}" dt="2022-10-12T19:11:02.572" v="7" actId="47"/>
        <pc:sldMkLst>
          <pc:docMk/>
          <pc:sldMk cId="2180876219" sldId="270"/>
        </pc:sldMkLst>
      </pc:sldChg>
      <pc:sldChg chg="del">
        <pc:chgData name="doc. RNDr. Marián Kireš PhD." userId="806b314d-655c-4b5c-9d34-ebb55657b693" providerId="ADAL" clId="{415F7E2F-07C8-4807-9A51-87493398E588}" dt="2022-10-12T19:11:00.233" v="5" actId="47"/>
        <pc:sldMkLst>
          <pc:docMk/>
          <pc:sldMk cId="3991816397" sldId="273"/>
        </pc:sldMkLst>
      </pc:sldChg>
      <pc:sldChg chg="del">
        <pc:chgData name="doc. RNDr. Marián Kireš PhD." userId="806b314d-655c-4b5c-9d34-ebb55657b693" providerId="ADAL" clId="{415F7E2F-07C8-4807-9A51-87493398E588}" dt="2022-10-12T19:11:05.998" v="11" actId="47"/>
        <pc:sldMkLst>
          <pc:docMk/>
          <pc:sldMk cId="8355385" sldId="274"/>
        </pc:sldMkLst>
      </pc:sldChg>
      <pc:sldChg chg="del">
        <pc:chgData name="doc. RNDr. Marián Kireš PhD." userId="806b314d-655c-4b5c-9d34-ebb55657b693" providerId="ADAL" clId="{415F7E2F-07C8-4807-9A51-87493398E588}" dt="2022-10-12T19:11:07.580" v="12" actId="47"/>
        <pc:sldMkLst>
          <pc:docMk/>
          <pc:sldMk cId="4243879973" sldId="275"/>
        </pc:sldMkLst>
      </pc:sldChg>
    </pc:docChg>
  </pc:docChgLst>
  <pc:docChgLst>
    <pc:chgData name="doc. RNDr. Marián Kireš PhD." userId="806b314d-655c-4b5c-9d34-ebb55657b693" providerId="ADAL" clId="{E77167AB-4D3F-4320-8213-0C0C2371C17A}"/>
    <pc:docChg chg="undo custSel addSld delSld modSld">
      <pc:chgData name="doc. RNDr. Marián Kireš PhD." userId="806b314d-655c-4b5c-9d34-ebb55657b693" providerId="ADAL" clId="{E77167AB-4D3F-4320-8213-0C0C2371C17A}" dt="2022-10-14T07:30:20.426" v="3627"/>
      <pc:docMkLst>
        <pc:docMk/>
      </pc:docMkLst>
      <pc:sldChg chg="addSp delSp modSp mod">
        <pc:chgData name="doc. RNDr. Marián Kireš PhD." userId="806b314d-655c-4b5c-9d34-ebb55657b693" providerId="ADAL" clId="{E77167AB-4D3F-4320-8213-0C0C2371C17A}" dt="2022-10-14T05:31:39.513" v="64" actId="1076"/>
        <pc:sldMkLst>
          <pc:docMk/>
          <pc:sldMk cId="3265428344" sldId="256"/>
        </pc:sldMkLst>
        <pc:spChg chg="mod">
          <ac:chgData name="doc. RNDr. Marián Kireš PhD." userId="806b314d-655c-4b5c-9d34-ebb55657b693" providerId="ADAL" clId="{E77167AB-4D3F-4320-8213-0C0C2371C17A}" dt="2022-10-14T05:31:35.951" v="63" actId="1076"/>
          <ac:spMkLst>
            <pc:docMk/>
            <pc:sldMk cId="3265428344" sldId="256"/>
            <ac:spMk id="2" creationId="{2A242A70-B719-4736-8688-D4B3988D85EB}"/>
          </ac:spMkLst>
        </pc:spChg>
        <pc:picChg chg="del">
          <ac:chgData name="doc. RNDr. Marián Kireš PhD." userId="806b314d-655c-4b5c-9d34-ebb55657b693" providerId="ADAL" clId="{E77167AB-4D3F-4320-8213-0C0C2371C17A}" dt="2022-10-14T04:51:19.895" v="4" actId="478"/>
          <ac:picMkLst>
            <pc:docMk/>
            <pc:sldMk cId="3265428344" sldId="256"/>
            <ac:picMk id="4" creationId="{BB61C1F2-E906-193D-CE16-4664DEB1F423}"/>
          </ac:picMkLst>
        </pc:picChg>
        <pc:picChg chg="add mod">
          <ac:chgData name="doc. RNDr. Marián Kireš PhD." userId="806b314d-655c-4b5c-9d34-ebb55657b693" providerId="ADAL" clId="{E77167AB-4D3F-4320-8213-0C0C2371C17A}" dt="2022-10-14T05:31:39.513" v="64" actId="1076"/>
          <ac:picMkLst>
            <pc:docMk/>
            <pc:sldMk cId="3265428344" sldId="256"/>
            <ac:picMk id="5" creationId="{DD8B645E-AE46-D376-DF8B-0C59138C00C8}"/>
          </ac:picMkLst>
        </pc:picChg>
      </pc:sldChg>
      <pc:sldChg chg="addSp delSp modSp mod delAnim modAnim">
        <pc:chgData name="doc. RNDr. Marián Kireš PhD." userId="806b314d-655c-4b5c-9d34-ebb55657b693" providerId="ADAL" clId="{E77167AB-4D3F-4320-8213-0C0C2371C17A}" dt="2022-10-14T06:07:36.828" v="1561" actId="113"/>
        <pc:sldMkLst>
          <pc:docMk/>
          <pc:sldMk cId="3747354615" sldId="258"/>
        </pc:sldMkLst>
        <pc:spChg chg="mod">
          <ac:chgData name="doc. RNDr. Marián Kireš PhD." userId="806b314d-655c-4b5c-9d34-ebb55657b693" providerId="ADAL" clId="{E77167AB-4D3F-4320-8213-0C0C2371C17A}" dt="2022-10-14T04:53:58.959" v="40"/>
          <ac:spMkLst>
            <pc:docMk/>
            <pc:sldMk cId="3747354615" sldId="258"/>
            <ac:spMk id="2" creationId="{4DD52023-6C01-2FB4-8728-B288D11FA3BE}"/>
          </ac:spMkLst>
        </pc:spChg>
        <pc:spChg chg="mod">
          <ac:chgData name="doc. RNDr. Marián Kireš PhD." userId="806b314d-655c-4b5c-9d34-ebb55657b693" providerId="ADAL" clId="{E77167AB-4D3F-4320-8213-0C0C2371C17A}" dt="2022-10-14T06:07:36.828" v="1561" actId="113"/>
          <ac:spMkLst>
            <pc:docMk/>
            <pc:sldMk cId="3747354615" sldId="258"/>
            <ac:spMk id="3" creationId="{8E105ED5-D6B1-A305-4789-0A446CE4824F}"/>
          </ac:spMkLst>
        </pc:spChg>
        <pc:spChg chg="del mod">
          <ac:chgData name="doc. RNDr. Marián Kireš PhD." userId="806b314d-655c-4b5c-9d34-ebb55657b693" providerId="ADAL" clId="{E77167AB-4D3F-4320-8213-0C0C2371C17A}" dt="2022-10-14T04:54:10.651" v="44" actId="478"/>
          <ac:spMkLst>
            <pc:docMk/>
            <pc:sldMk cId="3747354615" sldId="258"/>
            <ac:spMk id="4" creationId="{3E73765F-5DC4-1C98-6DDD-F66158566625}"/>
          </ac:spMkLst>
        </pc:spChg>
        <pc:spChg chg="del">
          <ac:chgData name="doc. RNDr. Marián Kireš PhD." userId="806b314d-655c-4b5c-9d34-ebb55657b693" providerId="ADAL" clId="{E77167AB-4D3F-4320-8213-0C0C2371C17A}" dt="2022-10-14T04:54:13.010" v="45" actId="478"/>
          <ac:spMkLst>
            <pc:docMk/>
            <pc:sldMk cId="3747354615" sldId="258"/>
            <ac:spMk id="5" creationId="{16A6E1DB-8FE7-0112-E3CB-F71BB66972CE}"/>
          </ac:spMkLst>
        </pc:spChg>
        <pc:picChg chg="add mod">
          <ac:chgData name="doc. RNDr. Marián Kireš PhD." userId="806b314d-655c-4b5c-9d34-ebb55657b693" providerId="ADAL" clId="{E77167AB-4D3F-4320-8213-0C0C2371C17A}" dt="2022-10-14T05:34:46.587" v="120" actId="1076"/>
          <ac:picMkLst>
            <pc:docMk/>
            <pc:sldMk cId="3747354615" sldId="258"/>
            <ac:picMk id="7" creationId="{5D2A441A-EFF2-BEFB-C8B0-759172C2BF06}"/>
          </ac:picMkLst>
        </pc:picChg>
      </pc:sldChg>
      <pc:sldChg chg="addSp delSp modSp add mod modAnim">
        <pc:chgData name="doc. RNDr. Marián Kireš PhD." userId="806b314d-655c-4b5c-9d34-ebb55657b693" providerId="ADAL" clId="{E77167AB-4D3F-4320-8213-0C0C2371C17A}" dt="2022-10-14T06:08:59.502" v="1586"/>
        <pc:sldMkLst>
          <pc:docMk/>
          <pc:sldMk cId="1834908483" sldId="259"/>
        </pc:sldMkLst>
        <pc:spChg chg="mod">
          <ac:chgData name="doc. RNDr. Marián Kireš PhD." userId="806b314d-655c-4b5c-9d34-ebb55657b693" providerId="ADAL" clId="{E77167AB-4D3F-4320-8213-0C0C2371C17A}" dt="2022-10-14T06:08:30.541" v="1585" actId="20577"/>
          <ac:spMkLst>
            <pc:docMk/>
            <pc:sldMk cId="1834908483" sldId="259"/>
            <ac:spMk id="3" creationId="{8E105ED5-D6B1-A305-4789-0A446CE4824F}"/>
          </ac:spMkLst>
        </pc:spChg>
        <pc:picChg chg="add mod modCrop">
          <ac:chgData name="doc. RNDr. Marián Kireš PhD." userId="806b314d-655c-4b5c-9d34-ebb55657b693" providerId="ADAL" clId="{E77167AB-4D3F-4320-8213-0C0C2371C17A}" dt="2022-10-14T05:58:10.711" v="1300" actId="1076"/>
          <ac:picMkLst>
            <pc:docMk/>
            <pc:sldMk cId="1834908483" sldId="259"/>
            <ac:picMk id="5" creationId="{1D46A3E3-CE98-BC1D-16FD-CA26DC65D41D}"/>
          </ac:picMkLst>
        </pc:picChg>
        <pc:picChg chg="add del mod">
          <ac:chgData name="doc. RNDr. Marián Kireš PhD." userId="806b314d-655c-4b5c-9d34-ebb55657b693" providerId="ADAL" clId="{E77167AB-4D3F-4320-8213-0C0C2371C17A}" dt="2022-10-14T05:49:56.946" v="884" actId="478"/>
          <ac:picMkLst>
            <pc:docMk/>
            <pc:sldMk cId="1834908483" sldId="259"/>
            <ac:picMk id="7" creationId="{0AB20942-E947-B186-3F2A-A818FC4FE1F0}"/>
          </ac:picMkLst>
        </pc:picChg>
        <pc:picChg chg="add mod">
          <ac:chgData name="doc. RNDr. Marián Kireš PhD." userId="806b314d-655c-4b5c-9d34-ebb55657b693" providerId="ADAL" clId="{E77167AB-4D3F-4320-8213-0C0C2371C17A}" dt="2022-10-14T05:58:08.508" v="1299" actId="14100"/>
          <ac:picMkLst>
            <pc:docMk/>
            <pc:sldMk cId="1834908483" sldId="259"/>
            <ac:picMk id="9" creationId="{F48AD39D-D8C4-0632-2638-D8AECBBD947F}"/>
          </ac:picMkLst>
        </pc:picChg>
      </pc:sldChg>
      <pc:sldChg chg="del">
        <pc:chgData name="doc. RNDr. Marián Kireš PhD." userId="806b314d-655c-4b5c-9d34-ebb55657b693" providerId="ADAL" clId="{E77167AB-4D3F-4320-8213-0C0C2371C17A}" dt="2022-10-14T04:54:19.385" v="46" actId="47"/>
        <pc:sldMkLst>
          <pc:docMk/>
          <pc:sldMk cId="3931999051" sldId="259"/>
        </pc:sldMkLst>
      </pc:sldChg>
      <pc:sldChg chg="modSp new mod modAnim">
        <pc:chgData name="doc. RNDr. Marián Kireš PhD." userId="806b314d-655c-4b5c-9d34-ebb55657b693" providerId="ADAL" clId="{E77167AB-4D3F-4320-8213-0C0C2371C17A}" dt="2022-10-14T07:03:16.801" v="3048"/>
        <pc:sldMkLst>
          <pc:docMk/>
          <pc:sldMk cId="2952278930" sldId="260"/>
        </pc:sldMkLst>
        <pc:spChg chg="mod">
          <ac:chgData name="doc. RNDr. Marián Kireš PhD." userId="806b314d-655c-4b5c-9d34-ebb55657b693" providerId="ADAL" clId="{E77167AB-4D3F-4320-8213-0C0C2371C17A}" dt="2022-10-14T06:09:20.461" v="1588"/>
          <ac:spMkLst>
            <pc:docMk/>
            <pc:sldMk cId="2952278930" sldId="260"/>
            <ac:spMk id="2" creationId="{50DF69AD-0D3F-0D55-AAC7-7111E4C1DCC4}"/>
          </ac:spMkLst>
        </pc:spChg>
        <pc:spChg chg="mod">
          <ac:chgData name="doc. RNDr. Marián Kireš PhD." userId="806b314d-655c-4b5c-9d34-ebb55657b693" providerId="ADAL" clId="{E77167AB-4D3F-4320-8213-0C0C2371C17A}" dt="2022-10-14T06:43:14.704" v="2393" actId="20577"/>
          <ac:spMkLst>
            <pc:docMk/>
            <pc:sldMk cId="2952278930" sldId="260"/>
            <ac:spMk id="3" creationId="{40D9D2EB-BAA3-F4E2-A129-9995A6599D58}"/>
          </ac:spMkLst>
        </pc:spChg>
      </pc:sldChg>
      <pc:sldChg chg="del">
        <pc:chgData name="doc. RNDr. Marián Kireš PhD." userId="806b314d-655c-4b5c-9d34-ebb55657b693" providerId="ADAL" clId="{E77167AB-4D3F-4320-8213-0C0C2371C17A}" dt="2022-10-14T04:54:20.900" v="47" actId="47"/>
        <pc:sldMkLst>
          <pc:docMk/>
          <pc:sldMk cId="3265449648" sldId="260"/>
        </pc:sldMkLst>
      </pc:sldChg>
      <pc:sldChg chg="addSp delSp modSp add mod modAnim">
        <pc:chgData name="doc. RNDr. Marián Kireš PhD." userId="806b314d-655c-4b5c-9d34-ebb55657b693" providerId="ADAL" clId="{E77167AB-4D3F-4320-8213-0C0C2371C17A}" dt="2022-10-14T07:06:21.743" v="3054" actId="20577"/>
        <pc:sldMkLst>
          <pc:docMk/>
          <pc:sldMk cId="2096717267" sldId="261"/>
        </pc:sldMkLst>
        <pc:spChg chg="del">
          <ac:chgData name="doc. RNDr. Marián Kireš PhD." userId="806b314d-655c-4b5c-9d34-ebb55657b693" providerId="ADAL" clId="{E77167AB-4D3F-4320-8213-0C0C2371C17A}" dt="2022-10-14T06:40:37.723" v="2351" actId="931"/>
          <ac:spMkLst>
            <pc:docMk/>
            <pc:sldMk cId="2096717267" sldId="261"/>
            <ac:spMk id="3" creationId="{40D9D2EB-BAA3-F4E2-A129-9995A6599D58}"/>
          </ac:spMkLst>
        </pc:spChg>
        <pc:spChg chg="add mod">
          <ac:chgData name="doc. RNDr. Marián Kireš PhD." userId="806b314d-655c-4b5c-9d34-ebb55657b693" providerId="ADAL" clId="{E77167AB-4D3F-4320-8213-0C0C2371C17A}" dt="2022-10-14T07:06:21.743" v="3054" actId="20577"/>
          <ac:spMkLst>
            <pc:docMk/>
            <pc:sldMk cId="2096717267" sldId="261"/>
            <ac:spMk id="7" creationId="{3AE07C72-2391-B656-F531-D568971AB5E3}"/>
          </ac:spMkLst>
        </pc:spChg>
        <pc:picChg chg="add mod">
          <ac:chgData name="doc. RNDr. Marián Kireš PhD." userId="806b314d-655c-4b5c-9d34-ebb55657b693" providerId="ADAL" clId="{E77167AB-4D3F-4320-8213-0C0C2371C17A}" dt="2022-10-14T06:46:19.640" v="2425" actId="14100"/>
          <ac:picMkLst>
            <pc:docMk/>
            <pc:sldMk cId="2096717267" sldId="261"/>
            <ac:picMk id="5" creationId="{966E880E-1FB4-F917-3DA8-E972EC04EB70}"/>
          </ac:picMkLst>
        </pc:picChg>
      </pc:sldChg>
      <pc:sldChg chg="addSp modSp new mod modAnim">
        <pc:chgData name="doc. RNDr. Marián Kireš PhD." userId="806b314d-655c-4b5c-9d34-ebb55657b693" providerId="ADAL" clId="{E77167AB-4D3F-4320-8213-0C0C2371C17A}" dt="2022-10-14T07:30:20.426" v="3627"/>
        <pc:sldMkLst>
          <pc:docMk/>
          <pc:sldMk cId="2401917175" sldId="262"/>
        </pc:sldMkLst>
        <pc:spChg chg="mod">
          <ac:chgData name="doc. RNDr. Marián Kireš PhD." userId="806b314d-655c-4b5c-9d34-ebb55657b693" providerId="ADAL" clId="{E77167AB-4D3F-4320-8213-0C0C2371C17A}" dt="2022-10-14T07:18:06.477" v="3056"/>
          <ac:spMkLst>
            <pc:docMk/>
            <pc:sldMk cId="2401917175" sldId="262"/>
            <ac:spMk id="2" creationId="{0DDE5FA8-AA3D-74E9-ACE8-38836303DB9F}"/>
          </ac:spMkLst>
        </pc:spChg>
        <pc:spChg chg="mod">
          <ac:chgData name="doc. RNDr. Marián Kireš PhD." userId="806b314d-655c-4b5c-9d34-ebb55657b693" providerId="ADAL" clId="{E77167AB-4D3F-4320-8213-0C0C2371C17A}" dt="2022-10-14T07:28:48.923" v="3621" actId="20577"/>
          <ac:spMkLst>
            <pc:docMk/>
            <pc:sldMk cId="2401917175" sldId="262"/>
            <ac:spMk id="3" creationId="{AA6CC795-C79B-4D1A-D1B3-2DAAE8D11B3D}"/>
          </ac:spMkLst>
        </pc:spChg>
        <pc:picChg chg="add mod">
          <ac:chgData name="doc. RNDr. Marián Kireš PhD." userId="806b314d-655c-4b5c-9d34-ebb55657b693" providerId="ADAL" clId="{E77167AB-4D3F-4320-8213-0C0C2371C17A}" dt="2022-10-14T07:22:47.250" v="3291" actId="1076"/>
          <ac:picMkLst>
            <pc:docMk/>
            <pc:sldMk cId="2401917175" sldId="262"/>
            <ac:picMk id="4" creationId="{FBBA4C8C-7267-284C-DE77-589EBB286131}"/>
          </ac:picMkLst>
        </pc:picChg>
        <pc:picChg chg="add mod">
          <ac:chgData name="doc. RNDr. Marián Kireš PhD." userId="806b314d-655c-4b5c-9d34-ebb55657b693" providerId="ADAL" clId="{E77167AB-4D3F-4320-8213-0C0C2371C17A}" dt="2022-10-14T07:28:02.759" v="3602" actId="1076"/>
          <ac:picMkLst>
            <pc:docMk/>
            <pc:sldMk cId="2401917175" sldId="262"/>
            <ac:picMk id="5" creationId="{83ADDC5B-DB44-DF60-CF06-3F299058764C}"/>
          </ac:picMkLst>
        </pc:picChg>
        <pc:picChg chg="add mod">
          <ac:chgData name="doc. RNDr. Marián Kireš PhD." userId="806b314d-655c-4b5c-9d34-ebb55657b693" providerId="ADAL" clId="{E77167AB-4D3F-4320-8213-0C0C2371C17A}" dt="2022-10-14T07:28:07.007" v="3604" actId="1076"/>
          <ac:picMkLst>
            <pc:docMk/>
            <pc:sldMk cId="2401917175" sldId="262"/>
            <ac:picMk id="6" creationId="{1C3D1C6A-37BC-DC9F-D352-0A4537BAB05B}"/>
          </ac:picMkLst>
        </pc:picChg>
        <pc:picChg chg="add mod">
          <ac:chgData name="doc. RNDr. Marián Kireš PhD." userId="806b314d-655c-4b5c-9d34-ebb55657b693" providerId="ADAL" clId="{E77167AB-4D3F-4320-8213-0C0C2371C17A}" dt="2022-10-14T07:28:11.428" v="3606" actId="14100"/>
          <ac:picMkLst>
            <pc:docMk/>
            <pc:sldMk cId="2401917175" sldId="262"/>
            <ac:picMk id="7" creationId="{F1D758AB-45F1-49AC-829B-C43BCA08E201}"/>
          </ac:picMkLst>
        </pc:picChg>
        <pc:picChg chg="add mod">
          <ac:chgData name="doc. RNDr. Marián Kireš PhD." userId="806b314d-655c-4b5c-9d34-ebb55657b693" providerId="ADAL" clId="{E77167AB-4D3F-4320-8213-0C0C2371C17A}" dt="2022-10-14T07:23:41.478" v="3371" actId="1076"/>
          <ac:picMkLst>
            <pc:docMk/>
            <pc:sldMk cId="2401917175" sldId="262"/>
            <ac:picMk id="9" creationId="{5E064922-8C57-817D-2CAD-7E0314518D3E}"/>
          </ac:picMkLst>
        </pc:picChg>
      </pc:sldChg>
      <pc:sldChg chg="del">
        <pc:chgData name="doc. RNDr. Marián Kireš PhD." userId="806b314d-655c-4b5c-9d34-ebb55657b693" providerId="ADAL" clId="{E77167AB-4D3F-4320-8213-0C0C2371C17A}" dt="2022-10-14T04:54:23.009" v="50" actId="47"/>
        <pc:sldMkLst>
          <pc:docMk/>
          <pc:sldMk cId="3105398282" sldId="262"/>
        </pc:sldMkLst>
      </pc:sldChg>
      <pc:sldChg chg="del">
        <pc:chgData name="doc. RNDr. Marián Kireš PhD." userId="806b314d-655c-4b5c-9d34-ebb55657b693" providerId="ADAL" clId="{E77167AB-4D3F-4320-8213-0C0C2371C17A}" dt="2022-10-14T04:54:21.618" v="48" actId="47"/>
        <pc:sldMkLst>
          <pc:docMk/>
          <pc:sldMk cId="3897955555" sldId="263"/>
        </pc:sldMkLst>
      </pc:sldChg>
      <pc:sldChg chg="del">
        <pc:chgData name="doc. RNDr. Marián Kireš PhD." userId="806b314d-655c-4b5c-9d34-ebb55657b693" providerId="ADAL" clId="{E77167AB-4D3F-4320-8213-0C0C2371C17A}" dt="2022-10-14T04:54:22.306" v="49" actId="47"/>
        <pc:sldMkLst>
          <pc:docMk/>
          <pc:sldMk cId="191513002" sldId="264"/>
        </pc:sldMkLst>
      </pc:sldChg>
      <pc:sldChg chg="del">
        <pc:chgData name="doc. RNDr. Marián Kireš PhD." userId="806b314d-655c-4b5c-9d34-ebb55657b693" providerId="ADAL" clId="{E77167AB-4D3F-4320-8213-0C0C2371C17A}" dt="2022-10-14T04:54:24.196" v="51" actId="47"/>
        <pc:sldMkLst>
          <pc:docMk/>
          <pc:sldMk cId="2537935025" sldId="265"/>
        </pc:sldMkLst>
      </pc:sldChg>
    </pc:docChg>
  </pc:docChgLst>
  <pc:docChgLst>
    <pc:chgData name="doc. RNDr. Marián Kireš PhD." userId="806b314d-655c-4b5c-9d34-ebb55657b693" providerId="ADAL" clId="{13ACF499-A27C-4F60-B33F-D754D4979DFD}"/>
    <pc:docChg chg="modSld">
      <pc:chgData name="doc. RNDr. Marián Kireš PhD." userId="806b314d-655c-4b5c-9d34-ebb55657b693" providerId="ADAL" clId="{13ACF499-A27C-4F60-B33F-D754D4979DFD}" dt="2021-11-07T16:43:32.942" v="76"/>
      <pc:docMkLst>
        <pc:docMk/>
      </pc:docMkLst>
      <pc:sldChg chg="modAnim">
        <pc:chgData name="doc. RNDr. Marián Kireš PhD." userId="806b314d-655c-4b5c-9d34-ebb55657b693" providerId="ADAL" clId="{13ACF499-A27C-4F60-B33F-D754D4979DFD}" dt="2021-11-07T16:35:58.701" v="44"/>
        <pc:sldMkLst>
          <pc:docMk/>
          <pc:sldMk cId="789627748" sldId="262"/>
        </pc:sldMkLst>
      </pc:sldChg>
      <pc:sldChg chg="modAnim">
        <pc:chgData name="doc. RNDr. Marián Kireš PhD." userId="806b314d-655c-4b5c-9d34-ebb55657b693" providerId="ADAL" clId="{13ACF499-A27C-4F60-B33F-D754D4979DFD}" dt="2021-11-07T16:35:30.617" v="42"/>
        <pc:sldMkLst>
          <pc:docMk/>
          <pc:sldMk cId="935190919" sldId="266"/>
        </pc:sldMkLst>
      </pc:sldChg>
      <pc:sldChg chg="addSp modSp mod modAnim">
        <pc:chgData name="doc. RNDr. Marián Kireš PhD." userId="806b314d-655c-4b5c-9d34-ebb55657b693" providerId="ADAL" clId="{13ACF499-A27C-4F60-B33F-D754D4979DFD}" dt="2021-11-07T16:33:34.545" v="23"/>
        <pc:sldMkLst>
          <pc:docMk/>
          <pc:sldMk cId="3849658956" sldId="269"/>
        </pc:sldMkLst>
        <pc:spChg chg="mod">
          <ac:chgData name="doc. RNDr. Marián Kireš PhD." userId="806b314d-655c-4b5c-9d34-ebb55657b693" providerId="ADAL" clId="{13ACF499-A27C-4F60-B33F-D754D4979DFD}" dt="2021-11-07T16:32:33.981" v="9" actId="14100"/>
          <ac:spMkLst>
            <pc:docMk/>
            <pc:sldMk cId="3849658956" sldId="269"/>
            <ac:spMk id="3" creationId="{30399E84-AF0B-4976-8D28-E368071A0AA3}"/>
          </ac:spMkLst>
        </pc:spChg>
        <pc:spChg chg="mod">
          <ac:chgData name="doc. RNDr. Marián Kireš PhD." userId="806b314d-655c-4b5c-9d34-ebb55657b693" providerId="ADAL" clId="{13ACF499-A27C-4F60-B33F-D754D4979DFD}" dt="2021-11-07T16:33:01.198" v="12" actId="164"/>
          <ac:spMkLst>
            <pc:docMk/>
            <pc:sldMk cId="3849658956" sldId="269"/>
            <ac:spMk id="6" creationId="{248A5DEB-11D7-4E7F-825B-00E7B81D8807}"/>
          </ac:spMkLst>
        </pc:spChg>
        <pc:spChg chg="mod">
          <ac:chgData name="doc. RNDr. Marián Kireš PhD." userId="806b314d-655c-4b5c-9d34-ebb55657b693" providerId="ADAL" clId="{13ACF499-A27C-4F60-B33F-D754D4979DFD}" dt="2021-11-07T16:33:01.198" v="12" actId="164"/>
          <ac:spMkLst>
            <pc:docMk/>
            <pc:sldMk cId="3849658956" sldId="269"/>
            <ac:spMk id="7" creationId="{EDB5A0F7-90D4-4B18-A7DC-C4E21ED4DA56}"/>
          </ac:spMkLst>
        </pc:spChg>
        <pc:grpChg chg="add mod">
          <ac:chgData name="doc. RNDr. Marián Kireš PhD." userId="806b314d-655c-4b5c-9d34-ebb55657b693" providerId="ADAL" clId="{13ACF499-A27C-4F60-B33F-D754D4979DFD}" dt="2021-11-07T16:33:01.198" v="12" actId="164"/>
          <ac:grpSpMkLst>
            <pc:docMk/>
            <pc:sldMk cId="3849658956" sldId="269"/>
            <ac:grpSpMk id="4" creationId="{97E12C7B-1FD2-4F83-A076-A933F45BA6E3}"/>
          </ac:grpSpMkLst>
        </pc:grpChg>
        <pc:picChg chg="mod">
          <ac:chgData name="doc. RNDr. Marián Kireš PhD." userId="806b314d-655c-4b5c-9d34-ebb55657b693" providerId="ADAL" clId="{13ACF499-A27C-4F60-B33F-D754D4979DFD}" dt="2021-11-07T16:33:01.198" v="12" actId="164"/>
          <ac:picMkLst>
            <pc:docMk/>
            <pc:sldMk cId="3849658956" sldId="269"/>
            <ac:picMk id="9" creationId="{C34725B3-DF59-4940-9488-5CB1E4DDD1CA}"/>
          </ac:picMkLst>
        </pc:picChg>
      </pc:sldChg>
      <pc:sldChg chg="addSp modSp modAnim">
        <pc:chgData name="doc. RNDr. Marián Kireš PhD." userId="806b314d-655c-4b5c-9d34-ebb55657b693" providerId="ADAL" clId="{13ACF499-A27C-4F60-B33F-D754D4979DFD}" dt="2021-11-07T16:34:47.235" v="33"/>
        <pc:sldMkLst>
          <pc:docMk/>
          <pc:sldMk cId="2180876219" sldId="270"/>
        </pc:sldMkLst>
        <pc:grpChg chg="add mod">
          <ac:chgData name="doc. RNDr. Marián Kireš PhD." userId="806b314d-655c-4b5c-9d34-ebb55657b693" providerId="ADAL" clId="{13ACF499-A27C-4F60-B33F-D754D4979DFD}" dt="2021-11-07T16:34:31.231" v="25" actId="164"/>
          <ac:grpSpMkLst>
            <pc:docMk/>
            <pc:sldMk cId="2180876219" sldId="270"/>
            <ac:grpSpMk id="4" creationId="{89E7B2EA-A9FD-4F9D-ABDA-F34D6D5ACC34}"/>
          </ac:grpSpMkLst>
        </pc:grpChg>
        <pc:grpChg chg="mod">
          <ac:chgData name="doc. RNDr. Marián Kireš PhD." userId="806b314d-655c-4b5c-9d34-ebb55657b693" providerId="ADAL" clId="{13ACF499-A27C-4F60-B33F-D754D4979DFD}" dt="2021-11-07T16:34:31.231" v="25" actId="164"/>
          <ac:grpSpMkLst>
            <pc:docMk/>
            <pc:sldMk cId="2180876219" sldId="270"/>
            <ac:grpSpMk id="8" creationId="{E5F7C8CA-5C6F-41CE-9992-D6372AE99C2D}"/>
          </ac:grpSpMkLst>
        </pc:grpChg>
        <pc:picChg chg="mod">
          <ac:chgData name="doc. RNDr. Marián Kireš PhD." userId="806b314d-655c-4b5c-9d34-ebb55657b693" providerId="ADAL" clId="{13ACF499-A27C-4F60-B33F-D754D4979DFD}" dt="2021-11-07T16:34:31.231" v="25" actId="164"/>
          <ac:picMkLst>
            <pc:docMk/>
            <pc:sldMk cId="2180876219" sldId="270"/>
            <ac:picMk id="10" creationId="{C0CC7193-0475-448A-8EDA-A69B0ECC2312}"/>
          </ac:picMkLst>
        </pc:picChg>
      </pc:sldChg>
      <pc:sldChg chg="modSp mod modAnim">
        <pc:chgData name="doc. RNDr. Marián Kireš PhD." userId="806b314d-655c-4b5c-9d34-ebb55657b693" providerId="ADAL" clId="{13ACF499-A27C-4F60-B33F-D754D4979DFD}" dt="2021-11-07T16:43:32.942" v="76"/>
        <pc:sldMkLst>
          <pc:docMk/>
          <pc:sldMk cId="3991816397" sldId="273"/>
        </pc:sldMkLst>
        <pc:spChg chg="mod">
          <ac:chgData name="doc. RNDr. Marián Kireš PhD." userId="806b314d-655c-4b5c-9d34-ebb55657b693" providerId="ADAL" clId="{13ACF499-A27C-4F60-B33F-D754D4979DFD}" dt="2021-11-07T16:41:58.082" v="53" actId="14100"/>
          <ac:spMkLst>
            <pc:docMk/>
            <pc:sldMk cId="3991816397" sldId="273"/>
            <ac:spMk id="26" creationId="{FAB523C6-B8CB-4B90-B9F4-5FE556D596EC}"/>
          </ac:spMkLst>
        </pc:spChg>
        <pc:spChg chg="mod">
          <ac:chgData name="doc. RNDr. Marián Kireš PhD." userId="806b314d-655c-4b5c-9d34-ebb55657b693" providerId="ADAL" clId="{13ACF499-A27C-4F60-B33F-D754D4979DFD}" dt="2021-11-07T16:42:37.395" v="64" actId="1076"/>
          <ac:spMkLst>
            <pc:docMk/>
            <pc:sldMk cId="3991816397" sldId="273"/>
            <ac:spMk id="27" creationId="{B197AAA5-73E4-4A18-9271-3474D2EB5ADF}"/>
          </ac:spMkLst>
        </pc:spChg>
        <pc:spChg chg="mod">
          <ac:chgData name="doc. RNDr. Marián Kireš PhD." userId="806b314d-655c-4b5c-9d34-ebb55657b693" providerId="ADAL" clId="{13ACF499-A27C-4F60-B33F-D754D4979DFD}" dt="2021-11-07T16:43:13.736" v="71" actId="1076"/>
          <ac:spMkLst>
            <pc:docMk/>
            <pc:sldMk cId="3991816397" sldId="273"/>
            <ac:spMk id="28" creationId="{AF603D05-5A8C-4018-9C51-62BB0000006E}"/>
          </ac:spMkLst>
        </pc:spChg>
      </pc:sldChg>
    </pc:docChg>
  </pc:docChgLst>
  <pc:docChgLst>
    <pc:chgData name="doc. RNDr. Marián Kireš PhD." userId="806b314d-655c-4b5c-9d34-ebb55657b693" providerId="ADAL" clId="{1DC4112C-94FA-412A-91C6-1B5D1264F1A3}"/>
    <pc:docChg chg="undo custSel modSld">
      <pc:chgData name="doc. RNDr. Marián Kireš PhD." userId="806b314d-655c-4b5c-9d34-ebb55657b693" providerId="ADAL" clId="{1DC4112C-94FA-412A-91C6-1B5D1264F1A3}" dt="2022-10-13T08:36:05.409" v="587" actId="6549"/>
      <pc:docMkLst>
        <pc:docMk/>
      </pc:docMkLst>
      <pc:sldChg chg="modSp mod">
        <pc:chgData name="doc. RNDr. Marián Kireš PhD." userId="806b314d-655c-4b5c-9d34-ebb55657b693" providerId="ADAL" clId="{1DC4112C-94FA-412A-91C6-1B5D1264F1A3}" dt="2022-10-13T08:33:00.157" v="585" actId="1076"/>
        <pc:sldMkLst>
          <pc:docMk/>
          <pc:sldMk cId="939132976" sldId="261"/>
        </pc:sldMkLst>
        <pc:spChg chg="mod">
          <ac:chgData name="doc. RNDr. Marián Kireš PhD." userId="806b314d-655c-4b5c-9d34-ebb55657b693" providerId="ADAL" clId="{1DC4112C-94FA-412A-91C6-1B5D1264F1A3}" dt="2022-10-13T08:32:47.293" v="580" actId="20577"/>
          <ac:spMkLst>
            <pc:docMk/>
            <pc:sldMk cId="939132976" sldId="261"/>
            <ac:spMk id="3" creationId="{8E105ED5-D6B1-A305-4789-0A446CE4824F}"/>
          </ac:spMkLst>
        </pc:spChg>
        <pc:picChg chg="mod">
          <ac:chgData name="doc. RNDr. Marián Kireš PhD." userId="806b314d-655c-4b5c-9d34-ebb55657b693" providerId="ADAL" clId="{1DC4112C-94FA-412A-91C6-1B5D1264F1A3}" dt="2022-10-13T08:33:00.157" v="585" actId="1076"/>
          <ac:picMkLst>
            <pc:docMk/>
            <pc:sldMk cId="939132976" sldId="261"/>
            <ac:picMk id="4" creationId="{EFCBF143-43CA-C54E-B4FD-2F8A60C126CB}"/>
          </ac:picMkLst>
        </pc:picChg>
      </pc:sldChg>
      <pc:sldChg chg="modSp mod">
        <pc:chgData name="doc. RNDr. Marián Kireš PhD." userId="806b314d-655c-4b5c-9d34-ebb55657b693" providerId="ADAL" clId="{1DC4112C-94FA-412A-91C6-1B5D1264F1A3}" dt="2022-10-13T08:36:05.409" v="587" actId="6549"/>
        <pc:sldMkLst>
          <pc:docMk/>
          <pc:sldMk cId="3486853094" sldId="262"/>
        </pc:sldMkLst>
        <pc:spChg chg="mod">
          <ac:chgData name="doc. RNDr. Marián Kireš PhD." userId="806b314d-655c-4b5c-9d34-ebb55657b693" providerId="ADAL" clId="{1DC4112C-94FA-412A-91C6-1B5D1264F1A3}" dt="2022-10-13T08:36:05.409" v="587" actId="6549"/>
          <ac:spMkLst>
            <pc:docMk/>
            <pc:sldMk cId="3486853094" sldId="262"/>
            <ac:spMk id="3" creationId="{8E105ED5-D6B1-A305-4789-0A446CE4824F}"/>
          </ac:spMkLst>
        </pc:spChg>
      </pc:sldChg>
    </pc:docChg>
  </pc:docChgLst>
  <pc:docChgLst>
    <pc:chgData name="doc. RNDr. Marián Kireš PhD." userId="806b314d-655c-4b5c-9d34-ebb55657b693" providerId="ADAL" clId="{B87C564B-2E27-4D2C-81EF-EF6055C06C58}"/>
    <pc:docChg chg="custSel addSld delSld modSld">
      <pc:chgData name="doc. RNDr. Marián Kireš PhD." userId="806b314d-655c-4b5c-9d34-ebb55657b693" providerId="ADAL" clId="{B87C564B-2E27-4D2C-81EF-EF6055C06C58}" dt="2022-10-13T11:56:03.763" v="1015" actId="478"/>
      <pc:docMkLst>
        <pc:docMk/>
      </pc:docMkLst>
      <pc:sldChg chg="modSp mod">
        <pc:chgData name="doc. RNDr. Marián Kireš PhD." userId="806b314d-655c-4b5c-9d34-ebb55657b693" providerId="ADAL" clId="{B87C564B-2E27-4D2C-81EF-EF6055C06C58}" dt="2022-10-13T08:46:10.011" v="55" actId="113"/>
        <pc:sldMkLst>
          <pc:docMk/>
          <pc:sldMk cId="3265428344" sldId="256"/>
        </pc:sldMkLst>
        <pc:spChg chg="mod">
          <ac:chgData name="doc. RNDr. Marián Kireš PhD." userId="806b314d-655c-4b5c-9d34-ebb55657b693" providerId="ADAL" clId="{B87C564B-2E27-4D2C-81EF-EF6055C06C58}" dt="2022-10-13T08:46:10.011" v="55" actId="113"/>
          <ac:spMkLst>
            <pc:docMk/>
            <pc:sldMk cId="3265428344" sldId="256"/>
            <ac:spMk id="2" creationId="{2A242A70-B719-4736-8688-D4B3988D85EB}"/>
          </ac:spMkLst>
        </pc:spChg>
      </pc:sldChg>
      <pc:sldChg chg="addSp delSp modSp mod modAnim">
        <pc:chgData name="doc. RNDr. Marián Kireš PhD." userId="806b314d-655c-4b5c-9d34-ebb55657b693" providerId="ADAL" clId="{B87C564B-2E27-4D2C-81EF-EF6055C06C58}" dt="2022-10-13T10:29:16.913" v="997"/>
        <pc:sldMkLst>
          <pc:docMk/>
          <pc:sldMk cId="3747354615" sldId="258"/>
        </pc:sldMkLst>
        <pc:spChg chg="mod">
          <ac:chgData name="doc. RNDr. Marián Kireš PhD." userId="806b314d-655c-4b5c-9d34-ebb55657b693" providerId="ADAL" clId="{B87C564B-2E27-4D2C-81EF-EF6055C06C58}" dt="2022-10-13T08:46:30.999" v="57" actId="207"/>
          <ac:spMkLst>
            <pc:docMk/>
            <pc:sldMk cId="3747354615" sldId="258"/>
            <ac:spMk id="2" creationId="{4DD52023-6C01-2FB4-8728-B288D11FA3BE}"/>
          </ac:spMkLst>
        </pc:spChg>
        <pc:spChg chg="mod">
          <ac:chgData name="doc. RNDr. Marián Kireš PhD." userId="806b314d-655c-4b5c-9d34-ebb55657b693" providerId="ADAL" clId="{B87C564B-2E27-4D2C-81EF-EF6055C06C58}" dt="2022-10-13T10:23:09.650" v="922" actId="6549"/>
          <ac:spMkLst>
            <pc:docMk/>
            <pc:sldMk cId="3747354615" sldId="258"/>
            <ac:spMk id="3" creationId="{8E105ED5-D6B1-A305-4789-0A446CE4824F}"/>
          </ac:spMkLst>
        </pc:spChg>
        <pc:spChg chg="add mod">
          <ac:chgData name="doc. RNDr. Marián Kireš PhD." userId="806b314d-655c-4b5c-9d34-ebb55657b693" providerId="ADAL" clId="{B87C564B-2E27-4D2C-81EF-EF6055C06C58}" dt="2022-10-13T10:26:43.502" v="995" actId="20577"/>
          <ac:spMkLst>
            <pc:docMk/>
            <pc:sldMk cId="3747354615" sldId="258"/>
            <ac:spMk id="4" creationId="{3E73765F-5DC4-1C98-6DDD-F66158566625}"/>
          </ac:spMkLst>
        </pc:spChg>
        <pc:spChg chg="del">
          <ac:chgData name="doc. RNDr. Marián Kireš PhD." userId="806b314d-655c-4b5c-9d34-ebb55657b693" providerId="ADAL" clId="{B87C564B-2E27-4D2C-81EF-EF6055C06C58}" dt="2022-10-13T08:46:38.672" v="61" actId="478"/>
          <ac:spMkLst>
            <pc:docMk/>
            <pc:sldMk cId="3747354615" sldId="258"/>
            <ac:spMk id="11" creationId="{B098E72A-0CA0-E8BF-C497-0DE8E5F7BEBF}"/>
          </ac:spMkLst>
        </pc:spChg>
        <pc:picChg chg="del">
          <ac:chgData name="doc. RNDr. Marián Kireš PhD." userId="806b314d-655c-4b5c-9d34-ebb55657b693" providerId="ADAL" clId="{B87C564B-2E27-4D2C-81EF-EF6055C06C58}" dt="2022-10-13T08:46:36.744" v="60" actId="478"/>
          <ac:picMkLst>
            <pc:docMk/>
            <pc:sldMk cId="3747354615" sldId="258"/>
            <ac:picMk id="12" creationId="{EAA25137-D082-9114-135F-EA4DA71F1108}"/>
          </ac:picMkLst>
        </pc:picChg>
      </pc:sldChg>
      <pc:sldChg chg="del">
        <pc:chgData name="doc. RNDr. Marián Kireš PhD." userId="806b314d-655c-4b5c-9d34-ebb55657b693" providerId="ADAL" clId="{B87C564B-2E27-4D2C-81EF-EF6055C06C58}" dt="2022-10-13T08:43:50.069" v="0" actId="47"/>
        <pc:sldMkLst>
          <pc:docMk/>
          <pc:sldMk cId="1820519773" sldId="259"/>
        </pc:sldMkLst>
      </pc:sldChg>
      <pc:sldChg chg="addSp modSp new mod">
        <pc:chgData name="doc. RNDr. Marián Kireš PhD." userId="806b314d-655c-4b5c-9d34-ebb55657b693" providerId="ADAL" clId="{B87C564B-2E27-4D2C-81EF-EF6055C06C58}" dt="2022-10-13T11:52:57.657" v="1010"/>
        <pc:sldMkLst>
          <pc:docMk/>
          <pc:sldMk cId="3931999051" sldId="259"/>
        </pc:sldMkLst>
        <pc:spChg chg="mod">
          <ac:chgData name="doc. RNDr. Marián Kireš PhD." userId="806b314d-655c-4b5c-9d34-ebb55657b693" providerId="ADAL" clId="{B87C564B-2E27-4D2C-81EF-EF6055C06C58}" dt="2022-10-13T11:52:57.657" v="1010"/>
          <ac:spMkLst>
            <pc:docMk/>
            <pc:sldMk cId="3931999051" sldId="259"/>
            <ac:spMk id="2" creationId="{FE0EFC98-8F0B-4985-187A-68DD1D0096D6}"/>
          </ac:spMkLst>
        </pc:spChg>
        <pc:spChg chg="mod">
          <ac:chgData name="doc. RNDr. Marián Kireš PhD." userId="806b314d-655c-4b5c-9d34-ebb55657b693" providerId="ADAL" clId="{B87C564B-2E27-4D2C-81EF-EF6055C06C58}" dt="2022-10-13T11:52:37.973" v="1006" actId="404"/>
          <ac:spMkLst>
            <pc:docMk/>
            <pc:sldMk cId="3931999051" sldId="259"/>
            <ac:spMk id="3" creationId="{6E01B940-311E-30C3-3C1A-8270236ACF3A}"/>
          </ac:spMkLst>
        </pc:spChg>
        <pc:picChg chg="add mod">
          <ac:chgData name="doc. RNDr. Marián Kireš PhD." userId="806b314d-655c-4b5c-9d34-ebb55657b693" providerId="ADAL" clId="{B87C564B-2E27-4D2C-81EF-EF6055C06C58}" dt="2022-10-13T11:52:44.491" v="1009" actId="1076"/>
          <ac:picMkLst>
            <pc:docMk/>
            <pc:sldMk cId="3931999051" sldId="259"/>
            <ac:picMk id="5" creationId="{310B7A77-53F2-553E-4332-E51E62254CEC}"/>
          </ac:picMkLst>
        </pc:picChg>
      </pc:sldChg>
      <pc:sldChg chg="del">
        <pc:chgData name="doc. RNDr. Marián Kireš PhD." userId="806b314d-655c-4b5c-9d34-ebb55657b693" providerId="ADAL" clId="{B87C564B-2E27-4D2C-81EF-EF6055C06C58}" dt="2022-10-13T08:43:50.865" v="3" actId="47"/>
        <pc:sldMkLst>
          <pc:docMk/>
          <pc:sldMk cId="528267183" sldId="260"/>
        </pc:sldMkLst>
      </pc:sldChg>
      <pc:sldChg chg="addSp delSp modSp add mod">
        <pc:chgData name="doc. RNDr. Marián Kireš PhD." userId="806b314d-655c-4b5c-9d34-ebb55657b693" providerId="ADAL" clId="{B87C564B-2E27-4D2C-81EF-EF6055C06C58}" dt="2022-10-13T11:56:03.763" v="1015" actId="478"/>
        <pc:sldMkLst>
          <pc:docMk/>
          <pc:sldMk cId="3265449648" sldId="260"/>
        </pc:sldMkLst>
        <pc:picChg chg="mod">
          <ac:chgData name="doc. RNDr. Marián Kireš PhD." userId="806b314d-655c-4b5c-9d34-ebb55657b693" providerId="ADAL" clId="{B87C564B-2E27-4D2C-81EF-EF6055C06C58}" dt="2022-10-13T11:55:41.292" v="1012" actId="14100"/>
          <ac:picMkLst>
            <pc:docMk/>
            <pc:sldMk cId="3265449648" sldId="260"/>
            <ac:picMk id="5" creationId="{310B7A77-53F2-553E-4332-E51E62254CEC}"/>
          </ac:picMkLst>
        </pc:picChg>
        <pc:picChg chg="add del mod">
          <ac:chgData name="doc. RNDr. Marián Kireš PhD." userId="806b314d-655c-4b5c-9d34-ebb55657b693" providerId="ADAL" clId="{B87C564B-2E27-4D2C-81EF-EF6055C06C58}" dt="2022-10-13T11:56:03.763" v="1015" actId="478"/>
          <ac:picMkLst>
            <pc:docMk/>
            <pc:sldMk cId="3265449648" sldId="260"/>
            <ac:picMk id="6" creationId="{EC0C4CEF-85A7-6631-F596-282C0C4C28D1}"/>
          </ac:picMkLst>
        </pc:picChg>
      </pc:sldChg>
      <pc:sldChg chg="del">
        <pc:chgData name="doc. RNDr. Marián Kireš PhD." userId="806b314d-655c-4b5c-9d34-ebb55657b693" providerId="ADAL" clId="{B87C564B-2E27-4D2C-81EF-EF6055C06C58}" dt="2022-10-13T08:43:50.240" v="1" actId="47"/>
        <pc:sldMkLst>
          <pc:docMk/>
          <pc:sldMk cId="939132976" sldId="261"/>
        </pc:sldMkLst>
      </pc:sldChg>
      <pc:sldChg chg="del">
        <pc:chgData name="doc. RNDr. Marián Kireš PhD." userId="806b314d-655c-4b5c-9d34-ebb55657b693" providerId="ADAL" clId="{B87C564B-2E27-4D2C-81EF-EF6055C06C58}" dt="2022-10-13T08:44:02.856" v="7" actId="47"/>
        <pc:sldMkLst>
          <pc:docMk/>
          <pc:sldMk cId="3486853094" sldId="262"/>
        </pc:sldMkLst>
      </pc:sldChg>
      <pc:sldChg chg="del">
        <pc:chgData name="doc. RNDr. Marián Kireš PhD." userId="806b314d-655c-4b5c-9d34-ebb55657b693" providerId="ADAL" clId="{B87C564B-2E27-4D2C-81EF-EF6055C06C58}" dt="2022-10-13T08:43:51.131" v="4" actId="47"/>
        <pc:sldMkLst>
          <pc:docMk/>
          <pc:sldMk cId="1860837985" sldId="263"/>
        </pc:sldMkLst>
      </pc:sldChg>
      <pc:sldChg chg="del">
        <pc:chgData name="doc. RNDr. Marián Kireš PhD." userId="806b314d-655c-4b5c-9d34-ebb55657b693" providerId="ADAL" clId="{B87C564B-2E27-4D2C-81EF-EF6055C06C58}" dt="2022-10-13T08:43:50.334" v="2" actId="47"/>
        <pc:sldMkLst>
          <pc:docMk/>
          <pc:sldMk cId="3675172669" sldId="265"/>
        </pc:sldMkLst>
      </pc:sldChg>
    </pc:docChg>
  </pc:docChgLst>
  <pc:docChgLst>
    <pc:chgData name="doc. RNDr. Marián Kireš PhD." userId="806b314d-655c-4b5c-9d34-ebb55657b693" providerId="ADAL" clId="{90BFB000-7C4B-428B-ACCC-1AD90CCBBAC6}"/>
    <pc:docChg chg="modSld">
      <pc:chgData name="doc. RNDr. Marián Kireš PhD." userId="806b314d-655c-4b5c-9d34-ebb55657b693" providerId="ADAL" clId="{90BFB000-7C4B-428B-ACCC-1AD90CCBBAC6}" dt="2022-10-14T04:47:09.590" v="11"/>
      <pc:docMkLst>
        <pc:docMk/>
      </pc:docMkLst>
      <pc:sldChg chg="addSp modSp mod">
        <pc:chgData name="doc. RNDr. Marián Kireš PhD." userId="806b314d-655c-4b5c-9d34-ebb55657b693" providerId="ADAL" clId="{90BFB000-7C4B-428B-ACCC-1AD90CCBBAC6}" dt="2022-10-14T04:42:34.082" v="6" actId="1076"/>
        <pc:sldMkLst>
          <pc:docMk/>
          <pc:sldMk cId="3265428344" sldId="256"/>
        </pc:sldMkLst>
        <pc:spChg chg="mod">
          <ac:chgData name="doc. RNDr. Marián Kireš PhD." userId="806b314d-655c-4b5c-9d34-ebb55657b693" providerId="ADAL" clId="{90BFB000-7C4B-428B-ACCC-1AD90CCBBAC6}" dt="2022-10-14T04:42:34.082" v="6" actId="1076"/>
          <ac:spMkLst>
            <pc:docMk/>
            <pc:sldMk cId="3265428344" sldId="256"/>
            <ac:spMk id="2" creationId="{2A242A70-B719-4736-8688-D4B3988D85EB}"/>
          </ac:spMkLst>
        </pc:spChg>
        <pc:picChg chg="add mod">
          <ac:chgData name="doc. RNDr. Marián Kireš PhD." userId="806b314d-655c-4b5c-9d34-ebb55657b693" providerId="ADAL" clId="{90BFB000-7C4B-428B-ACCC-1AD90CCBBAC6}" dt="2022-10-14T04:42:21.723" v="4" actId="1076"/>
          <ac:picMkLst>
            <pc:docMk/>
            <pc:sldMk cId="3265428344" sldId="256"/>
            <ac:picMk id="4" creationId="{BB61C1F2-E906-193D-CE16-4664DEB1F423}"/>
          </ac:picMkLst>
        </pc:picChg>
      </pc:sldChg>
      <pc:sldChg chg="modSp mod">
        <pc:chgData name="doc. RNDr. Marián Kireš PhD." userId="806b314d-655c-4b5c-9d34-ebb55657b693" providerId="ADAL" clId="{90BFB000-7C4B-428B-ACCC-1AD90CCBBAC6}" dt="2022-10-14T04:47:09.590" v="11"/>
        <pc:sldMkLst>
          <pc:docMk/>
          <pc:sldMk cId="191513002" sldId="264"/>
        </pc:sldMkLst>
        <pc:spChg chg="mod">
          <ac:chgData name="doc. RNDr. Marián Kireš PhD." userId="806b314d-655c-4b5c-9d34-ebb55657b693" providerId="ADAL" clId="{90BFB000-7C4B-428B-ACCC-1AD90CCBBAC6}" dt="2022-10-14T04:47:09.590" v="11"/>
          <ac:spMkLst>
            <pc:docMk/>
            <pc:sldMk cId="191513002" sldId="264"/>
            <ac:spMk id="3" creationId="{6E01B940-311E-30C3-3C1A-8270236ACF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/>
              <a:t>Kliknutím upravte štýl predlohy podnadpisu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906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573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11" y="177680"/>
            <a:ext cx="7510214" cy="988072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629" y="1356432"/>
            <a:ext cx="8649422" cy="536072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8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966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757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071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974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5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529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7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3F96-7298-441C-8C15-35BEDFEBD968}" type="datetimeFigureOut">
              <a:rPr lang="sk-SK" smtClean="0"/>
              <a:t>14. 10. 2022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5449E-472E-4B35-B6F0-5BE6BD4A7AD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452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42A70-B719-4736-8688-D4B3988D8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506" y="1137985"/>
            <a:ext cx="8890244" cy="2672743"/>
          </a:xfrm>
        </p:spPr>
        <p:txBody>
          <a:bodyPr>
            <a:noAutofit/>
          </a:bodyPr>
          <a:lstStyle/>
          <a:p>
            <a:r>
              <a:rPr lang="en-GB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en-GB" sz="28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Ponyho</a:t>
            </a:r>
            <a:r>
              <a:rPr lang="en-GB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tepelná</a:t>
            </a:r>
            <a:r>
              <a:rPr lang="en-GB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8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trubica</a:t>
            </a:r>
            <a:br>
              <a:rPr lang="sk-SK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2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Zvislú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sklenú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trubicu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uzavretým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vrchom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naplňte</a:t>
            </a:r>
            <a:r>
              <a:rPr lang="sk-SK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vodou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sk-SK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Spodný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koniec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trubice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ponorte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kadičky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</a:t>
            </a:r>
            <a:r>
              <a:rPr lang="sk-SK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vodou </a:t>
            </a:r>
            <a:br>
              <a:rPr lang="sk-SK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krátky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úsek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trubice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zahrejte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sk-SK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Preskúmajte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</a:t>
            </a:r>
            <a:r>
              <a:rPr lang="sk-SK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vysvetlite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periodický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pohyb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vody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GB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bubliniek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2400" b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pary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sk-SK" sz="2800" b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DD8B645E-AE46-D376-DF8B-0C59138C0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178" y="3937607"/>
            <a:ext cx="3961994" cy="27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2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52023-6C01-2FB4-8728-B288D11F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Ponyho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tepelná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105ED5-D6B1-A305-4789-0A446CE48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Vysvetlenie problému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zvislá trubica (hore uzavretá) je naplnená vodou </a:t>
            </a:r>
            <a:br>
              <a:rPr lang="sk-SK" sz="2000" dirty="0"/>
            </a:br>
            <a:r>
              <a:rPr lang="sk-SK" sz="2000" dirty="0"/>
              <a:t>a ponorená do nádory s vodou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 err="1"/>
              <a:t>atmosferický</a:t>
            </a:r>
            <a:r>
              <a:rPr lang="sk-SK" sz="2000" dirty="0"/>
              <a:t> tlak  - hydrostatický tlak vodného stĺpca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odporový drôt – </a:t>
            </a:r>
            <a:r>
              <a:rPr lang="sk-SK" sz="2000" dirty="0" err="1"/>
              <a:t>topné</a:t>
            </a:r>
            <a:r>
              <a:rPr lang="sk-SK" sz="2000" dirty="0"/>
              <a:t> teleso – ohrev vody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šírenie tepla prúdením (teplá voda stúpa nahor)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šírenie tepla vedením (slabší efekt) – spodná časť </a:t>
            </a:r>
            <a:br>
              <a:rPr lang="sk-SK" sz="2000" dirty="0"/>
            </a:br>
            <a:r>
              <a:rPr lang="sk-SK" sz="2000" dirty="0" err="1"/>
              <a:t>vodého</a:t>
            </a:r>
            <a:r>
              <a:rPr lang="sk-SK" sz="2000" dirty="0"/>
              <a:t> stĺpca sa menej prehrieva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vo vyhrievanej časti voda vrie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vytvára sa bublina (vodná para a rozpustený vzduch) 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rozpínanie bubliny smerom nahor a nadol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bublina v kontakte so </a:t>
            </a:r>
            <a:r>
              <a:rPr lang="sk-SK" sz="2000" dirty="0" err="1"/>
              <a:t>studenšímy</a:t>
            </a:r>
            <a:r>
              <a:rPr lang="sk-SK" sz="2000" dirty="0"/>
              <a:t> stenami a vodou </a:t>
            </a:r>
            <a:br>
              <a:rPr lang="sk-SK" sz="2000" dirty="0"/>
            </a:br>
            <a:r>
              <a:rPr lang="sk-SK" sz="2000" dirty="0"/>
              <a:t>odovzdáva teplo, ochladzuje sa, zmenšuje objem, </a:t>
            </a:r>
            <a:br>
              <a:rPr lang="sk-SK" sz="2000" dirty="0"/>
            </a:br>
            <a:r>
              <a:rPr lang="sk-SK" sz="2000" dirty="0"/>
              <a:t>kondenzuje</a:t>
            </a:r>
          </a:p>
          <a:p>
            <a:pPr marL="2155825" indent="-2155825">
              <a:buNone/>
              <a:tabLst>
                <a:tab pos="2155825" algn="l"/>
              </a:tabLst>
            </a:pPr>
            <a:r>
              <a:rPr lang="sk-SK" sz="2000" dirty="0"/>
              <a:t>				</a:t>
            </a:r>
            <a:r>
              <a:rPr lang="sk-SK" sz="1800" baseline="-25000" dirty="0"/>
              <a:t>	</a:t>
            </a:r>
            <a:r>
              <a:rPr lang="sk-SK" sz="1800" dirty="0"/>
              <a:t>	</a:t>
            </a:r>
          </a:p>
        </p:txBody>
      </p:sp>
      <p:pic>
        <p:nvPicPr>
          <p:cNvPr id="7" name="Obrázok 6" descr="Obrázok, na ktorom je vnútri&#10;&#10;Automaticky generovaný popis">
            <a:extLst>
              <a:ext uri="{FF2B5EF4-FFF2-40B4-BE49-F238E27FC236}">
                <a16:creationId xmlns:a16="http://schemas.microsoft.com/office/drawing/2014/main" id="{5D2A441A-EFF2-BEFB-C8B0-759172C2B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818" y="1500665"/>
            <a:ext cx="2218233" cy="482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52023-6C01-2FB4-8728-B288D11F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Ponyho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tepelná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105ED5-D6B1-A305-4789-0A446CE48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253" y="1356432"/>
            <a:ext cx="8847797" cy="5360724"/>
          </a:xfrm>
        </p:spPr>
        <p:txBody>
          <a:bodyPr>
            <a:noAutofit/>
          </a:bodyPr>
          <a:lstStyle/>
          <a:p>
            <a:pPr marL="2155825" indent="-2155825">
              <a:buNone/>
              <a:tabLst>
                <a:tab pos="2155825" algn="l"/>
              </a:tabLst>
            </a:pPr>
            <a:r>
              <a:rPr lang="sk-SK" sz="2000" dirty="0"/>
              <a:t>    </a:t>
            </a:r>
            <a:r>
              <a:rPr lang="sk-SK" sz="2000" b="1" dirty="0"/>
              <a:t>Var vody a pohyb bubliny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malé kolabujúce bubliny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tlak nasýtených vodných pár</a:t>
            </a:r>
            <a:br>
              <a:rPr lang="sk-SK" sz="2000" dirty="0"/>
            </a:br>
            <a:r>
              <a:rPr lang="sk-SK" sz="2000" dirty="0"/>
              <a:t>a rozpusteného vzduchu väčší</a:t>
            </a:r>
            <a:br>
              <a:rPr lang="sk-SK" sz="2000" dirty="0"/>
            </a:br>
            <a:r>
              <a:rPr lang="sk-SK" sz="2000" dirty="0"/>
              <a:t>ako hydrostatický a kapilárny 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rastúci tlak - rozpínanie bubliny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horná časť </a:t>
            </a:r>
          </a:p>
          <a:p>
            <a:pPr lvl="1">
              <a:buFontTx/>
              <a:buChar char="-"/>
              <a:tabLst>
                <a:tab pos="2155825" algn="l"/>
              </a:tabLst>
            </a:pPr>
            <a:r>
              <a:rPr lang="sk-SK" sz="2000" dirty="0"/>
              <a:t>ohrev vody prúdením</a:t>
            </a:r>
          </a:p>
          <a:p>
            <a:pPr lvl="1">
              <a:buFontTx/>
              <a:buChar char="-"/>
              <a:tabLst>
                <a:tab pos="2155825" algn="l"/>
              </a:tabLst>
            </a:pPr>
            <a:r>
              <a:rPr lang="sk-SK" sz="2000" dirty="0"/>
              <a:t>uzavretý koniec, „</a:t>
            </a:r>
            <a:r>
              <a:rPr lang="sk-SK" sz="2000" dirty="0" err="1"/>
              <a:t>nestlačiteľnosť</a:t>
            </a:r>
            <a:r>
              <a:rPr lang="sk-SK" sz="2000" dirty="0"/>
              <a:t>“ vody</a:t>
            </a:r>
          </a:p>
          <a:p>
            <a:pPr lvl="1">
              <a:buFontTx/>
              <a:buChar char="-"/>
              <a:tabLst>
                <a:tab pos="2155825" algn="l"/>
              </a:tabLst>
            </a:pPr>
            <a:r>
              <a:rPr lang="sk-SK" sz="2000" dirty="0"/>
              <a:t>obtekanie vody okolo bubliny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spodná časť</a:t>
            </a:r>
          </a:p>
          <a:p>
            <a:pPr lvl="1">
              <a:buFontTx/>
              <a:buChar char="-"/>
              <a:tabLst>
                <a:tab pos="2155825" algn="l"/>
              </a:tabLst>
            </a:pPr>
            <a:r>
              <a:rPr lang="sk-SK" sz="2000" dirty="0"/>
              <a:t>vytláčanie vody</a:t>
            </a:r>
          </a:p>
          <a:p>
            <a:pPr lvl="1">
              <a:buFontTx/>
              <a:buChar char="-"/>
              <a:tabLst>
                <a:tab pos="2155825" algn="l"/>
              </a:tabLst>
            </a:pPr>
            <a:r>
              <a:rPr lang="sk-SK" sz="2000" dirty="0"/>
              <a:t>studenšie steny trubice (chladenie vodou v nádobe)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bublina sa vo svojej spodnej časti zmenšuje rýchlejšie  </a:t>
            </a:r>
          </a:p>
          <a:p>
            <a:pPr>
              <a:buFontTx/>
              <a:buChar char="-"/>
              <a:tabLst>
                <a:tab pos="2155825" algn="l"/>
              </a:tabLst>
            </a:pPr>
            <a:r>
              <a:rPr lang="sk-SK" sz="2000" dirty="0"/>
              <a:t>pozorujeme výsledný pohyb bubliny smerom nahor a periodický pohyb vody</a:t>
            </a:r>
          </a:p>
          <a:p>
            <a:pPr lvl="1">
              <a:buFontTx/>
              <a:buChar char="-"/>
              <a:tabLst>
                <a:tab pos="2155825" algn="l"/>
              </a:tabLst>
            </a:pPr>
            <a:endParaRPr lang="sk-SK" sz="2000" dirty="0"/>
          </a:p>
          <a:p>
            <a:pPr marL="2155825" indent="-2155825">
              <a:buNone/>
              <a:tabLst>
                <a:tab pos="2155825" algn="l"/>
              </a:tabLst>
            </a:pPr>
            <a:endParaRPr lang="sk-SK" sz="2400" dirty="0"/>
          </a:p>
          <a:p>
            <a:pPr marL="0" indent="0">
              <a:buNone/>
            </a:pPr>
            <a:r>
              <a:rPr lang="sk-SK" sz="2000" dirty="0"/>
              <a:t>				</a:t>
            </a:r>
            <a:r>
              <a:rPr lang="sk-SK" sz="1800" baseline="-25000" dirty="0"/>
              <a:t>	</a:t>
            </a:r>
            <a:r>
              <a:rPr lang="sk-SK" sz="1800" dirty="0"/>
              <a:t>	</a:t>
            </a:r>
          </a:p>
        </p:txBody>
      </p:sp>
      <p:pic>
        <p:nvPicPr>
          <p:cNvPr id="5" name="Obrázok 4" descr="Obrázok, na ktorom je zelené, nádoba, sklo&#10;&#10;Automaticky generovaný popis">
            <a:extLst>
              <a:ext uri="{FF2B5EF4-FFF2-40B4-BE49-F238E27FC236}">
                <a16:creationId xmlns:a16="http://schemas.microsoft.com/office/drawing/2014/main" id="{1D46A3E3-CE98-BC1D-16FD-CA26DC65D4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" r="-2179" b="3935"/>
          <a:stretch/>
        </p:blipFill>
        <p:spPr>
          <a:xfrm>
            <a:off x="4070929" y="1356432"/>
            <a:ext cx="2459732" cy="2817432"/>
          </a:xfrm>
          <a:prstGeom prst="rect">
            <a:avLst/>
          </a:prstGeom>
        </p:spPr>
      </p:pic>
      <p:pic>
        <p:nvPicPr>
          <p:cNvPr id="9" name="Obrázok 8" descr="Obrázok, na ktorom je zelené, vnútri, sklo&#10;&#10;Automaticky generovaný popis">
            <a:extLst>
              <a:ext uri="{FF2B5EF4-FFF2-40B4-BE49-F238E27FC236}">
                <a16:creationId xmlns:a16="http://schemas.microsoft.com/office/drawing/2014/main" id="{F48AD39D-D8C4-0632-2638-D8AECBBD9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661" y="1356432"/>
            <a:ext cx="2482086" cy="28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0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F69AD-0D3F-0D55-AAC7-7111E4C1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Ponyho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tepelná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0D9D2EB-BAA3-F4E2-A129-9995A6599D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7404" y="1319596"/>
                <a:ext cx="8790921" cy="536072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k-SK" sz="2000" b="1" dirty="0"/>
                  <a:t>Energetická bilancia</a:t>
                </a:r>
              </a:p>
              <a:p>
                <a:pPr marL="0" indent="0">
                  <a:buNone/>
                </a:pPr>
                <a:r>
                  <a:rPr lang="sk-SK" sz="2000" dirty="0"/>
                  <a:t>Koľko energie </a:t>
                </a:r>
                <a:r>
                  <a:rPr lang="sk-SK" sz="2000" i="1" dirty="0" err="1"/>
                  <a:t>E</a:t>
                </a:r>
                <a:r>
                  <a:rPr lang="sk-SK" sz="2000" baseline="-25000" dirty="0" err="1"/>
                  <a:t>b</a:t>
                </a:r>
                <a:r>
                  <a:rPr lang="sk-SK" sz="2000" dirty="0"/>
                  <a:t> potrebujeme na vytvorenie bubliny?</a:t>
                </a:r>
              </a:p>
              <a:p>
                <a:pPr>
                  <a:buFontTx/>
                  <a:buChar char="-"/>
                </a:pPr>
                <a:r>
                  <a:rPr lang="sk-SK" sz="2000" dirty="0"/>
                  <a:t>z vody pri teplote varu potrebujeme vytvoriť vodnú paru, skupenské teplo varu </a:t>
                </a:r>
                <a:r>
                  <a:rPr lang="sk-SK" sz="2000" i="1" dirty="0" err="1"/>
                  <a:t>L</a:t>
                </a:r>
                <a:r>
                  <a:rPr lang="sk-SK" sz="2000" baseline="-25000" dirty="0" err="1"/>
                  <a:t>v</a:t>
                </a:r>
                <a:r>
                  <a:rPr lang="sk-SK" sz="2000" dirty="0"/>
                  <a:t> </a:t>
                </a:r>
              </a:p>
              <a:p>
                <a:pPr>
                  <a:buFontTx/>
                  <a:buChar char="-"/>
                </a:pPr>
                <a:r>
                  <a:rPr lang="sk-SK" sz="2000" dirty="0"/>
                  <a:t>povrchová energia </a:t>
                </a:r>
                <a:r>
                  <a:rPr lang="sk-SK" sz="2000" i="1" dirty="0"/>
                  <a:t>E</a:t>
                </a:r>
                <a:r>
                  <a:rPr lang="sk-SK" sz="2000" baseline="-25000" dirty="0"/>
                  <a:t>s</a:t>
                </a:r>
                <a:r>
                  <a:rPr lang="sk-SK" sz="2000" dirty="0"/>
                  <a:t> bubliny s polomerom </a:t>
                </a:r>
                <a:r>
                  <a:rPr lang="sk-SK" sz="2000" i="1" dirty="0"/>
                  <a:t>r</a:t>
                </a:r>
              </a:p>
              <a:p>
                <a:pPr>
                  <a:buFontTx/>
                  <a:buChar char="-"/>
                </a:pPr>
                <a:r>
                  <a:rPr lang="sk-SK" sz="2000" dirty="0"/>
                  <a:t>objem bubliny </a:t>
                </a:r>
                <a:r>
                  <a:rPr lang="sk-SK" sz="2000" i="1" dirty="0" err="1"/>
                  <a:t>V</a:t>
                </a:r>
                <a:r>
                  <a:rPr lang="sk-SK" sz="2000" baseline="-25000" dirty="0" err="1"/>
                  <a:t>b</a:t>
                </a:r>
                <a:r>
                  <a:rPr lang="sk-SK" sz="2000" dirty="0"/>
                  <a:t> bude obsahovať </a:t>
                </a:r>
                <a:r>
                  <a:rPr lang="sk-SK" sz="2000" i="1" dirty="0"/>
                  <a:t>n</a:t>
                </a:r>
                <a:r>
                  <a:rPr lang="sk-SK" sz="2000" dirty="0"/>
                  <a:t> </a:t>
                </a:r>
                <a:r>
                  <a:rPr lang="sk-SK" sz="2000" dirty="0" err="1"/>
                  <a:t>mólov</a:t>
                </a:r>
                <a:r>
                  <a:rPr lang="sk-SK" sz="2000" dirty="0"/>
                  <a:t> vodnej pary, s teplotou </a:t>
                </a:r>
                <a:r>
                  <a:rPr lang="sk-SK" sz="2000" i="1" dirty="0"/>
                  <a:t>T</a:t>
                </a:r>
              </a:p>
              <a:p>
                <a:pPr>
                  <a:buFontTx/>
                  <a:buChar char="-"/>
                </a:pPr>
                <a:r>
                  <a:rPr lang="sk-SK" sz="2000" dirty="0"/>
                  <a:t>tlak vnútri bubliny </a:t>
                </a:r>
                <a:r>
                  <a:rPr lang="sk-SK" sz="2000" i="1" dirty="0" err="1"/>
                  <a:t>p</a:t>
                </a:r>
                <a:r>
                  <a:rPr lang="sk-SK" sz="2000" baseline="-25000" dirty="0" err="1"/>
                  <a:t>b</a:t>
                </a:r>
                <a:r>
                  <a:rPr lang="sk-SK" sz="2000" dirty="0"/>
                  <a:t> = hydrostatický </a:t>
                </a:r>
                <a:r>
                  <a:rPr lang="en-GB" sz="2000" dirty="0"/>
                  <a:t>+</a:t>
                </a:r>
                <a:r>
                  <a:rPr lang="sk-SK" sz="2000" dirty="0"/>
                  <a:t> kapilárny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sk-SK" sz="20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.4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k-SK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k-SK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k-SK" sz="2000" dirty="0"/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sk-SK" sz="2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k-SK" sz="2000" i="1" dirty="0" err="1"/>
                  <a:t>L</a:t>
                </a:r>
                <a:r>
                  <a:rPr lang="sk-SK" sz="2000" baseline="-25000" dirty="0" err="1"/>
                  <a:t>v</a:t>
                </a:r>
                <a:r>
                  <a:rPr lang="sk-SK" sz="2000" dirty="0"/>
                  <a:t> = 40,7 kJ.mol</a:t>
                </a:r>
                <a:r>
                  <a:rPr lang="sk-SK" sz="2000" baseline="30000" dirty="0"/>
                  <a:t>-1</a:t>
                </a:r>
                <a:r>
                  <a:rPr lang="sk-SK" sz="2000" dirty="0"/>
                  <a:t>	</a:t>
                </a:r>
                <a:r>
                  <a:rPr lang="sk-SK" sz="2000" i="1" dirty="0" err="1"/>
                  <a:t>R</a:t>
                </a:r>
                <a:r>
                  <a:rPr lang="sk-SK" sz="2000" baseline="-25000" dirty="0" err="1"/>
                  <a:t>m</a:t>
                </a:r>
                <a:r>
                  <a:rPr lang="sk-SK" sz="2000" dirty="0"/>
                  <a:t> = 8,31 J.mol</a:t>
                </a:r>
                <a:r>
                  <a:rPr lang="sk-SK" sz="2000" baseline="30000" dirty="0"/>
                  <a:t>-1</a:t>
                </a:r>
                <a:r>
                  <a:rPr lang="sk-SK" sz="2000" dirty="0"/>
                  <a:t>.K</a:t>
                </a:r>
                <a:r>
                  <a:rPr lang="sk-SK" sz="2000" baseline="30000" dirty="0"/>
                  <a:t>-1    </a:t>
                </a:r>
                <a:r>
                  <a:rPr lang="sk-SK" sz="2000" dirty="0"/>
                  <a:t>Ϭ = 73 mN.m</a:t>
                </a:r>
                <a:r>
                  <a:rPr lang="sk-SK" sz="2000" baseline="30000" dirty="0"/>
                  <a:t>-1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k-SK" sz="2000" dirty="0"/>
                  <a:t>špirála </a:t>
                </a:r>
                <a:r>
                  <a:rPr lang="sk-SK" sz="2000" i="1" dirty="0"/>
                  <a:t>P</a:t>
                </a:r>
                <a:r>
                  <a:rPr lang="sk-SK" sz="2000" dirty="0"/>
                  <a:t> (napr. 10 W, 10V, 4A) – iba časť energie sa využije na ohrev </a:t>
                </a:r>
                <a:r>
                  <a:rPr lang="sk-SK" sz="2000" i="1" dirty="0" err="1"/>
                  <a:t>P</a:t>
                </a:r>
                <a:r>
                  <a:rPr lang="sk-SK" sz="2000" baseline="-25000" dirty="0" err="1"/>
                  <a:t>ohrev</a:t>
                </a:r>
                <a:endParaRPr lang="sk-SK" sz="2000" baseline="-250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sk-SK" sz="2000" dirty="0"/>
                  <a:t>Ako často vzniká bublina?   </a:t>
                </a:r>
                <a14:m>
                  <m:oMath xmlns:m="http://schemas.openxmlformats.org/officeDocument/2006/math">
                    <m:r>
                      <a:rPr lang="sk-SK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sk-SK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sk-SK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k-SK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k-SK" sz="2000" b="0" i="1" smtClean="0">
                                <a:latin typeface="Cambria Math" panose="02040503050406030204" pitchFamily="18" charset="0"/>
                              </a:rPr>
                              <m:t>𝑜h𝑟𝑒𝑣</m:t>
                            </m:r>
                          </m:sub>
                        </m:sSub>
                      </m:den>
                    </m:f>
                  </m:oMath>
                </a14:m>
                <a:r>
                  <a:rPr lang="sk-SK" sz="2000" dirty="0"/>
                  <a:t>	frekvencia periodického pohybu vody</a:t>
                </a: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0D9D2EB-BAA3-F4E2-A129-9995A6599D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404" y="1319596"/>
                <a:ext cx="8790921" cy="5360724"/>
              </a:xfrm>
              <a:blipFill>
                <a:blip r:embed="rId2"/>
                <a:stretch>
                  <a:fillRect l="-763" t="-113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27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E5FA8-AA3D-74E9-ACE8-38836303D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Ponyho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tepelná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6CC795-C79B-4D1A-D1B3-2DAAE8D11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Vytláčanie vody z trubice</a:t>
            </a:r>
          </a:p>
          <a:p>
            <a:pPr>
              <a:buFontTx/>
              <a:buChar char="-"/>
            </a:pPr>
            <a:r>
              <a:rPr lang="sk-SK" sz="2000" dirty="0"/>
              <a:t>pod bublinou sa nachádza vodný stĺpec h</a:t>
            </a:r>
            <a:r>
              <a:rPr lang="sk-SK" sz="2000" baseline="-25000" dirty="0"/>
              <a:t>0</a:t>
            </a:r>
          </a:p>
          <a:p>
            <a:pPr>
              <a:buFontTx/>
              <a:buChar char="-"/>
            </a:pPr>
            <a:r>
              <a:rPr lang="sk-SK" sz="2000" dirty="0"/>
              <a:t>vodný stĺpec sa nepohybuje, výsledná sila je nulová</a:t>
            </a:r>
          </a:p>
          <a:p>
            <a:pPr>
              <a:buFontTx/>
              <a:buChar char="-"/>
            </a:pPr>
            <a:r>
              <a:rPr lang="sk-SK" sz="2000" dirty="0"/>
              <a:t>bublina vytlačí z trubice iba malú časť vody x/h</a:t>
            </a:r>
            <a:r>
              <a:rPr lang="sk-SK" sz="2000" baseline="-25000" dirty="0"/>
              <a:t>0</a:t>
            </a:r>
          </a:p>
          <a:p>
            <a:pPr>
              <a:buFontTx/>
              <a:buChar char="-"/>
            </a:pPr>
            <a:r>
              <a:rPr lang="sk-SK" sz="2000" dirty="0"/>
              <a:t>sila od bubliny pôsobí na celý stĺpec vody m</a:t>
            </a:r>
            <a:r>
              <a:rPr lang="sk-SK" sz="2000" baseline="-25000" dirty="0"/>
              <a:t>0</a:t>
            </a:r>
          </a:p>
          <a:p>
            <a:pPr>
              <a:buFontTx/>
              <a:buChar char="-"/>
            </a:pPr>
            <a:r>
              <a:rPr lang="sk-SK" sz="2000" dirty="0"/>
              <a:t>Pohybová rovnica, zrýchlenie a perióda pohybu vody: </a:t>
            </a:r>
          </a:p>
        </p:txBody>
      </p:sp>
      <p:pic>
        <p:nvPicPr>
          <p:cNvPr id="4" name="Google Shape;165;p23" descr="-\frac{m_0g}{h_0}x=m_0\frac{d^2x}{dt^2}">
            <a:extLst>
              <a:ext uri="{FF2B5EF4-FFF2-40B4-BE49-F238E27FC236}">
                <a16:creationId xmlns:a16="http://schemas.microsoft.com/office/drawing/2014/main" id="{FBBA4C8C-7267-284C-DE77-589EBB28613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51322" y="3955938"/>
            <a:ext cx="1718100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66;p23" descr="\frac{d^2x}{dt^2}=-\frac{g}{h_0}x">
            <a:extLst>
              <a:ext uri="{FF2B5EF4-FFF2-40B4-BE49-F238E27FC236}">
                <a16:creationId xmlns:a16="http://schemas.microsoft.com/office/drawing/2014/main" id="{83ADDC5B-DB44-DF60-CF06-3F299058764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9297" y="4763847"/>
            <a:ext cx="1237034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69;p23">
            <a:extLst>
              <a:ext uri="{FF2B5EF4-FFF2-40B4-BE49-F238E27FC236}">
                <a16:creationId xmlns:a16="http://schemas.microsoft.com/office/drawing/2014/main" id="{1C3D1C6A-37BC-DC9F-D352-0A4537BAB05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8768" y="5755593"/>
            <a:ext cx="1080654" cy="271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67;p23" descr="T=2\pi\sqrt{\frac{h_0}{g}}">
            <a:extLst>
              <a:ext uri="{FF2B5EF4-FFF2-40B4-BE49-F238E27FC236}">
                <a16:creationId xmlns:a16="http://schemas.microsoft.com/office/drawing/2014/main" id="{F1D758AB-45F1-49AC-829B-C43BCA08E201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52925" y="5336547"/>
            <a:ext cx="1597257" cy="994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5E064922-8C57-817D-2CAD-7E0314518D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745" y="1356432"/>
            <a:ext cx="2453306" cy="278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1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F69AD-0D3F-0D55-AAC7-7111E4C1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13.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Ponyho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tepelná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trubica</a:t>
            </a:r>
            <a:endParaRPr lang="sk-SK" dirty="0"/>
          </a:p>
        </p:txBody>
      </p:sp>
      <p:pic>
        <p:nvPicPr>
          <p:cNvPr id="5" name="Zástupný objekt pre obsah 4" descr="Obrázok, na ktorom je sklo&#10;&#10;Automaticky generovaný popis">
            <a:extLst>
              <a:ext uri="{FF2B5EF4-FFF2-40B4-BE49-F238E27FC236}">
                <a16:creationId xmlns:a16="http://schemas.microsoft.com/office/drawing/2014/main" id="{966E880E-1FB4-F917-3DA8-E972EC04E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414" y="1417537"/>
            <a:ext cx="3041912" cy="3534801"/>
          </a:xfr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3AE07C72-2391-B656-F531-D568971AB5E3}"/>
              </a:ext>
            </a:extLst>
          </p:cNvPr>
          <p:cNvSpPr txBox="1"/>
          <p:nvPr/>
        </p:nvSpPr>
        <p:spPr>
          <a:xfrm>
            <a:off x="161879" y="1473505"/>
            <a:ext cx="6149369" cy="9664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Zvislú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sklenú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trubicu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uzavretým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vrchom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naplňte</a:t>
            </a:r>
            <a:r>
              <a:rPr lang="sk-SK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vodou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br>
              <a:rPr lang="sk-SK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Spodný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koniec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trubice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ponorte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do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kadičky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s</a:t>
            </a:r>
            <a:r>
              <a:rPr lang="sk-SK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vodou </a:t>
            </a:r>
            <a:br>
              <a:rPr lang="sk-SK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krátky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úsek</a:t>
            </a:r>
            <a:r>
              <a:rPr lang="en-GB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trubice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zahrejte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br>
              <a:rPr lang="sk-SK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</a:b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Preskúmajte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a</a:t>
            </a:r>
            <a:r>
              <a:rPr lang="sk-SK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vysvetlite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periodický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pohyb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vody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a </a:t>
            </a:r>
            <a:r>
              <a:rPr lang="en-GB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bubliniek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GB" sz="1600" b="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pary</a:t>
            </a:r>
            <a:r>
              <a:rPr lang="en-GB" sz="1600" b="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  <a:endParaRPr lang="sk-SK" sz="16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1800" dirty="0"/>
              <a:t>Námety na spracovanie úlohy:</a:t>
            </a:r>
          </a:p>
          <a:p>
            <a:pPr marL="285750" indent="-285750">
              <a:buFontTx/>
              <a:buChar char="-"/>
            </a:pPr>
            <a:r>
              <a:rPr lang="sk-SK" dirty="0"/>
              <a:t>videomeranie, sledovanie pohybu bublín a oscilácie vody</a:t>
            </a:r>
          </a:p>
          <a:p>
            <a:pPr marL="285750" indent="-285750">
              <a:buFontTx/>
              <a:buChar char="-"/>
            </a:pPr>
            <a:r>
              <a:rPr lang="sk-SK" dirty="0"/>
              <a:t>teplota pozdĺž zvislej trubice</a:t>
            </a:r>
          </a:p>
          <a:p>
            <a:pPr marL="285750" indent="-285750">
              <a:buFontTx/>
              <a:buChar char="-"/>
            </a:pPr>
            <a:endParaRPr lang="sk-SK" dirty="0"/>
          </a:p>
          <a:p>
            <a:pPr marL="285750" indent="-285750">
              <a:buFontTx/>
              <a:buChar char="-"/>
            </a:pPr>
            <a:r>
              <a:rPr lang="sk-SK" dirty="0"/>
              <a:t>časový priebeh oscilácií</a:t>
            </a:r>
          </a:p>
          <a:p>
            <a:pPr marL="742950" lvl="1" indent="-285750">
              <a:buFontTx/>
              <a:buChar char="-"/>
            </a:pPr>
            <a:r>
              <a:rPr lang="sk-SK" dirty="0"/>
              <a:t>postupné prehrievanie vody nad špirálou</a:t>
            </a:r>
          </a:p>
          <a:p>
            <a:pPr marL="742950" lvl="1" indent="-285750">
              <a:buFontTx/>
              <a:buChar char="-"/>
            </a:pPr>
            <a:r>
              <a:rPr lang="sk-SK" dirty="0"/>
              <a:t>znižovanie obsahu rozpusteného vzduchu</a:t>
            </a:r>
          </a:p>
          <a:p>
            <a:pPr marL="742950" lvl="1" indent="-285750">
              <a:buFontTx/>
              <a:buChar char="-"/>
            </a:pPr>
            <a:r>
              <a:rPr lang="sk-SK" dirty="0"/>
              <a:t>v hornej časti trubice sa môže hromadiť vodná para... </a:t>
            </a:r>
          </a:p>
          <a:p>
            <a:pPr marL="285750" indent="-285750">
              <a:buFontTx/>
              <a:buChar char="-"/>
            </a:pPr>
            <a:r>
              <a:rPr lang="sk-SK" dirty="0"/>
              <a:t>zmena vzdialenosti </a:t>
            </a:r>
            <a:r>
              <a:rPr lang="sk-SK" dirty="0" err="1"/>
              <a:t>topnej</a:t>
            </a:r>
            <a:r>
              <a:rPr lang="sk-SK" dirty="0"/>
              <a:t> špirály od vodnej hladiny</a:t>
            </a:r>
          </a:p>
          <a:p>
            <a:pPr marL="285750" indent="-285750">
              <a:buFontTx/>
              <a:buChar char="-"/>
            </a:pPr>
            <a:r>
              <a:rPr lang="sk-SK" dirty="0"/>
              <a:t>vplyv prierezu trubice na pohyb bublín</a:t>
            </a:r>
          </a:p>
          <a:p>
            <a:pPr marL="285750" indent="-285750">
              <a:buFontTx/>
              <a:buChar char="-"/>
            </a:pPr>
            <a:r>
              <a:rPr lang="sk-SK" dirty="0"/>
              <a:t>efekt výkonu </a:t>
            </a:r>
            <a:r>
              <a:rPr lang="sk-SK" dirty="0" err="1"/>
              <a:t>topnej</a:t>
            </a:r>
            <a:r>
              <a:rPr lang="sk-SK" dirty="0"/>
              <a:t> špirály</a:t>
            </a:r>
          </a:p>
          <a:p>
            <a:pPr marL="285750" indent="-285750">
              <a:buFontTx/>
              <a:buChar char="-"/>
            </a:pPr>
            <a:r>
              <a:rPr lang="sk-SK" dirty="0"/>
              <a:t>rôzna dĺžka zohrievaného úseku trubice</a:t>
            </a:r>
          </a:p>
          <a:p>
            <a:pPr marL="285750" indent="-285750">
              <a:buFontTx/>
              <a:buChar char="-"/>
            </a:pPr>
            <a:r>
              <a:rPr lang="sk-SK" dirty="0"/>
              <a:t>vplyv teploty vody v nádobe</a:t>
            </a:r>
          </a:p>
          <a:p>
            <a:pPr marL="285750" indent="-285750">
              <a:buFontTx/>
              <a:buChar char="-"/>
            </a:pPr>
            <a:r>
              <a:rPr lang="sk-SK"/>
              <a:t>...</a:t>
            </a:r>
            <a:endParaRPr lang="sk-SK" dirty="0"/>
          </a:p>
          <a:p>
            <a:pPr marL="285750" indent="-285750">
              <a:buFontTx/>
              <a:buChar char="-"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09671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</TotalTime>
  <Words>534</Words>
  <Application>Microsoft Office PowerPoint</Application>
  <PresentationFormat>Prezentácia na obrazovke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Motív Office</vt:lpstr>
      <vt:lpstr>13. Ponyho tepelná trubica  Zvislú sklenú trubicu s uzavretým vrchom naplňte vodou.  Spodný koniec trubice ponorte do kadičky s vodou  a krátky úsek trubice zahrejte.  Preskúmajte a vysvetlite periodický pohyb vody a bubliniek pary.</vt:lpstr>
      <vt:lpstr>13. Ponyho tepelná trubica</vt:lpstr>
      <vt:lpstr>13. Ponyho tepelná trubica</vt:lpstr>
      <vt:lpstr>13. Ponyho tepelná trubica</vt:lpstr>
      <vt:lpstr>13. Ponyho tepelná trubica</vt:lpstr>
      <vt:lpstr>13. Ponyho tepelná trubica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doc. RNDr. Marián Kireš PhD.</dc:creator>
  <cp:lastModifiedBy>doc. RNDr. Marián Kireš PhD.</cp:lastModifiedBy>
  <cp:revision>5</cp:revision>
  <dcterms:created xsi:type="dcterms:W3CDTF">2021-11-01T19:59:53Z</dcterms:created>
  <dcterms:modified xsi:type="dcterms:W3CDTF">2022-10-14T07:30:20Z</dcterms:modified>
</cp:coreProperties>
</file>